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63" r:id="rId6"/>
    <p:sldId id="258" r:id="rId7"/>
    <p:sldId id="264" r:id="rId8"/>
    <p:sldId id="260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12610-ED11-4FDE-8973-AFB85925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CCCE0-D6BA-4915-ACF4-67EFE0FF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0DAC13-E5E0-4BC0-A62B-98898D0F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973FC1-04B0-4CE3-97A8-3037FB89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BECA4-B70B-4D2F-9F7C-12E35DE5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11825-E84B-4E35-81B7-5151C281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B671E9-C4D0-49B4-BACB-0ED717AAB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FB139-F09C-4E07-A52C-50C53D64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A73D7-9538-4D92-B47D-CCBF4201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8410D-4BF2-424B-86F9-2129D70E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9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CB5095-CC3C-4B18-8D76-62D1FC90F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A561E6-7361-4363-BB02-8DA06842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E4E0-9024-4FAA-BD0A-51F89AEA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F66074-0AE6-4C21-A6EC-5253F298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E11347-7C0B-412B-BCD9-720FAA4B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76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4C794-24FC-4AF0-AE64-3D4048C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0F9A1-3CD7-45C5-A566-F21F6E71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4F854D-D9AF-4DBE-9338-C0D3F4B2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000BC-F41F-4D8A-8CE7-589C48F7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890CE-8768-49AB-9B1C-5C365BA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2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C4E53-52CA-43CB-87EA-3A9589E4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139C3-1902-47B5-83E1-3607270A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B34A8-19A0-4FF4-B185-26988001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D5377-C676-43B6-BF60-3746799E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FEBE3-0B0C-409A-A556-43894134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2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AE451-9342-479D-9A6C-F3EDEACE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EEF8A-936F-45E2-B3BE-A9508A441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B65F28-93DB-4EB4-9E80-7C652FA7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734146-39F5-46B7-9388-3B84969F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3B95B3-C77F-45D4-8D40-36F71339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E6D571-B0B5-489E-A8AE-D2C17890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A6675-DB89-4B55-9964-10A77958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BBFF97-581F-401B-A0CC-699CF237E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68C712-C84E-4C9C-AE29-9135091A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C09A8E-FBC7-4BE6-9366-FBE0F778C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B75DBC-2D30-49AA-9D2D-CB909AD74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F01A99-A080-40C4-92FA-B2BA3CF0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F2024A-C1F9-4D80-8E6F-9CDA64EA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25C367-009E-443E-B953-8A62AD42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1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3728F-D411-4044-80B9-6840D0CD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839CBA-11CC-420A-8633-244191C2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B4FA86-15F5-4D7C-9679-322E9A5F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5FA228-0CE4-4E03-8220-D4FFFCB3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34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B68941-A38A-4520-A0FA-67A05381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B2335B-FDF0-43AB-B82B-EF3161F8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1A6D46-2C67-4AEF-BA24-04EF26BE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9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C6C0A-E72B-48EE-8B90-2702BB34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A12AD-6C4D-4049-ABBE-87224468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EE845-94D6-4746-B3B7-F0BC7058C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7C2F61-4415-459B-A0FA-22D67A64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8F1269-F882-430D-9A34-DFC1B1E2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793E-4AAE-4908-9A2E-49D5063C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CE59F-7B4B-401C-A114-77D1E06F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1CA2D8-0354-4CD3-BF9C-E8F8DAC49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07CA2F-2F14-44BD-95B0-1E2F6C6C5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65C8A8-DC62-446B-A1F6-FC403F81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AB2C6-AE4F-4215-AA4C-40C8C0A0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5B0DB2-2382-43E0-B1C6-D5C157BB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6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D13652-C2A4-44F0-9295-4F6D1D6F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CCA42E-E876-4A8B-B7EB-459ED659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94FBF-64E4-4996-80D9-5E4554132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3FAF-2B4A-496D-9FF4-05062F50736E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998422-9377-4F01-9361-79CE970E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E22BB-0591-43ED-8966-FA7D13DD5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D647-5F26-40F9-B248-2FB571DA47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3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82027-DDC9-40B2-BF13-BE74A12FB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 Vector Machines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CF4855-F8AD-48A0-B672-BB73B0055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751" y="3866234"/>
            <a:ext cx="4398498" cy="213509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800" dirty="0" err="1"/>
              <a:t>Jolien</a:t>
            </a:r>
            <a:r>
              <a:rPr lang="en-GB" sz="1800" dirty="0"/>
              <a:t> Lam – University of Amsterdam</a:t>
            </a:r>
          </a:p>
          <a:p>
            <a:pPr algn="l"/>
            <a:r>
              <a:rPr lang="en-GB" sz="1800" dirty="0" err="1"/>
              <a:t>Yeng</a:t>
            </a:r>
            <a:r>
              <a:rPr lang="en-GB" sz="1800" dirty="0"/>
              <a:t> </a:t>
            </a:r>
            <a:r>
              <a:rPr lang="en-GB" sz="1800" dirty="0" err="1"/>
              <a:t>Moua</a:t>
            </a:r>
            <a:r>
              <a:rPr lang="en-GB" sz="1800" dirty="0"/>
              <a:t> – University of Minnesota</a:t>
            </a:r>
          </a:p>
          <a:p>
            <a:pPr algn="l"/>
            <a:r>
              <a:rPr lang="en-GB" sz="1800" dirty="0"/>
              <a:t>Fortuna Vuthaj – University of Heidelberg</a:t>
            </a:r>
          </a:p>
          <a:p>
            <a:pPr algn="l"/>
            <a:r>
              <a:rPr lang="en-GB" sz="1800" dirty="0"/>
              <a:t>Ronald </a:t>
            </a:r>
            <a:r>
              <a:rPr lang="en-GB" sz="1800" dirty="0" err="1"/>
              <a:t>Buie</a:t>
            </a:r>
            <a:r>
              <a:rPr lang="en-GB" sz="1800" dirty="0"/>
              <a:t> – University of Washington</a:t>
            </a:r>
          </a:p>
          <a:p>
            <a:pPr algn="l"/>
            <a:r>
              <a:rPr lang="en-GB" sz="1800" dirty="0"/>
              <a:t>Jessica </a:t>
            </a:r>
            <a:r>
              <a:rPr lang="en-GB" sz="1800" dirty="0" err="1"/>
              <a:t>Kuo</a:t>
            </a:r>
            <a:r>
              <a:rPr lang="en-GB" sz="1800" dirty="0"/>
              <a:t> – Taipei Medical University</a:t>
            </a:r>
          </a:p>
          <a:p>
            <a:pPr algn="l"/>
            <a:r>
              <a:rPr lang="en-GB" sz="1800" dirty="0"/>
              <a:t>Diane Walker – 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2985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ABC53D1-0F02-4FAE-A786-4A048811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4482C6-FCFD-4227-8CC3-9200DEDE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5EBF469-B16E-4D76-8657-60B20196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DC767-8A6C-46F9-B2E8-6AC082050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10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C8D51-7F3A-4C83-83DE-AED5272C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B4C82-6E5B-4308-99E5-BBF460FF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Comparison to </a:t>
            </a:r>
            <a:r>
              <a:rPr lang="en-GB" i="1" dirty="0" err="1"/>
              <a:t>Strack</a:t>
            </a:r>
            <a:r>
              <a:rPr lang="en-GB" i="1" dirty="0"/>
              <a:t> et al. (2014)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8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60461F-3702-44FC-86D3-2AA990D5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E2BCB-42D9-4F90-820F-A95978C05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6F34B-6A78-4548-9920-50F6E31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96855-B48F-4C31-8B7B-5FA76D78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3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6F866F-0B2F-46E8-97CF-6366D71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A5AA3A-3CAA-4702-AA33-1EEADEA3A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53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A318D-861C-483A-9E3D-55642178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32B-B05D-4ABE-9D7C-4EF3479C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8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622D5B2-159F-401B-9B55-19C04278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045DEC-D768-4491-BBBA-F136EF376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2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763A3-BADC-462E-8E3D-6676CF3B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67119-2B1C-47DC-B22F-CED6B34D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86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CC4709-DE49-449A-9310-C9B6221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</a:t>
            </a:r>
            <a:r>
              <a:rPr lang="en-GB" i="1" dirty="0" err="1"/>
              <a:t>Strack</a:t>
            </a:r>
            <a:r>
              <a:rPr lang="en-GB" i="1" dirty="0"/>
              <a:t> et al. (2014)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BEDE5-8779-420E-B614-3C5AA325E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8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Support Vector Machines</vt:lpstr>
      <vt:lpstr>Outline</vt:lpstr>
      <vt:lpstr>Dataset</vt:lpstr>
      <vt:lpstr>Data preparation </vt:lpstr>
      <vt:lpstr>Methods</vt:lpstr>
      <vt:lpstr>Support Vector Machine</vt:lpstr>
      <vt:lpstr>Results</vt:lpstr>
      <vt:lpstr>Results</vt:lpstr>
      <vt:lpstr>Comparison to Strack et al. (2014)</vt:lpstr>
      <vt:lpstr>PowerPoint-Präsentation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Fortuna Vuthaj</dc:creator>
  <cp:lastModifiedBy>Fortuna Vuthaj</cp:lastModifiedBy>
  <cp:revision>3</cp:revision>
  <dcterms:created xsi:type="dcterms:W3CDTF">2018-06-19T20:47:17Z</dcterms:created>
  <dcterms:modified xsi:type="dcterms:W3CDTF">2018-06-19T21:38:30Z</dcterms:modified>
</cp:coreProperties>
</file>