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Buie" userId="631ae0b5ec31c07e" providerId="LiveId" clId="{05A78577-34E1-43E5-A276-AC3BC89F5008}"/>
    <pc:docChg chg="modSld">
      <pc:chgData name="Ronald Buie" userId="631ae0b5ec31c07e" providerId="LiveId" clId="{05A78577-34E1-43E5-A276-AC3BC89F5008}" dt="2020-06-04T05:41:49.871" v="7" actId="14100"/>
      <pc:docMkLst>
        <pc:docMk/>
      </pc:docMkLst>
      <pc:sldChg chg="modSp mod">
        <pc:chgData name="Ronald Buie" userId="631ae0b5ec31c07e" providerId="LiveId" clId="{05A78577-34E1-43E5-A276-AC3BC89F5008}" dt="2020-06-04T05:41:49.871" v="7" actId="14100"/>
        <pc:sldMkLst>
          <pc:docMk/>
          <pc:sldMk cId="1620058080" sldId="257"/>
        </pc:sldMkLst>
        <pc:spChg chg="mod">
          <ac:chgData name="Ronald Buie" userId="631ae0b5ec31c07e" providerId="LiveId" clId="{05A78577-34E1-43E5-A276-AC3BC89F5008}" dt="2020-06-04T05:41:30.344" v="4" actId="120"/>
          <ac:spMkLst>
            <pc:docMk/>
            <pc:sldMk cId="1620058080" sldId="257"/>
            <ac:spMk id="4" creationId="{E816B312-DA94-4A32-BBC7-4FD3F77D5D7B}"/>
          </ac:spMkLst>
        </pc:spChg>
        <pc:spChg chg="mod">
          <ac:chgData name="Ronald Buie" userId="631ae0b5ec31c07e" providerId="LiveId" clId="{05A78577-34E1-43E5-A276-AC3BC89F5008}" dt="2020-06-04T05:41:49.871" v="7" actId="14100"/>
          <ac:spMkLst>
            <pc:docMk/>
            <pc:sldMk cId="1620058080" sldId="257"/>
            <ac:spMk id="5" creationId="{492314A3-FBBA-4DF1-8479-13D7ABA4DF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01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8B3E-81B4-4F81-A1F1-C8A5B00EFBE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A39F-5391-4C99-A38A-B9C8A586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1295C-22A3-4543-98EC-B174719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8B04A-B0AA-47FD-BE42-3DD0423EF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6B312-DA94-4A32-BBC7-4FD3F77D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>
            <a:off x="275230" y="395883"/>
            <a:ext cx="1497586" cy="6079562"/>
          </a:xfrm>
        </p:spPr>
        <p:txBody>
          <a:bodyPr vert="eaVert"/>
          <a:lstStyle/>
          <a:p>
            <a:pPr algn="l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314A3-FBBA-4DF1-8479-13D7ABA4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5" y="149291"/>
            <a:ext cx="9864036" cy="6517264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5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57E94-FC82-40E5-9AF3-16133517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67CED-FD08-4C48-863A-A1BEE1CFB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E26FE-8F0A-44AE-81FE-35D71243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A7F35F-33B2-4840-AD6D-F1A8A70CD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5E07E-7960-46EF-808B-0E04E52CC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86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W Buie</dc:creator>
  <cp:lastModifiedBy>Ronald W Buie</cp:lastModifiedBy>
  <cp:revision>1</cp:revision>
  <dcterms:created xsi:type="dcterms:W3CDTF">2020-06-03T00:20:38Z</dcterms:created>
  <dcterms:modified xsi:type="dcterms:W3CDTF">2020-06-04T05:41:51Z</dcterms:modified>
</cp:coreProperties>
</file>