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Traditional monte-carlo mean free path sampling would provide challenges associated with handling burnup - because the cross section would be different for every pixel.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technique accounts for interactions every time step - and dt is kept small by rouletting (approx 3 pixels/frame for fast neutrons)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rwcarlsen/reac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wcarlsen/reac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Neutron-Physics Game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Robert Carlsen and Matthew Gidden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Subcritical Multiplication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875" y="1454000"/>
            <a:ext cx="26860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875" y="3252350"/>
            <a:ext cx="26860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698125" y="1956775"/>
            <a:ext cx="2771399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plain scattering medium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698125" y="3750400"/>
            <a:ext cx="2685899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fuel block added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150675" y="2869000"/>
            <a:ext cx="2833500" cy="41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(snapshots taken at steady state)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Playing with Criticality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0" y="2423862"/>
            <a:ext cx="29146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725" y="2271462"/>
            <a:ext cx="20574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Detectors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75" y="1465287"/>
            <a:ext cx="4179374" cy="33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25" y="2193700"/>
            <a:ext cx="41529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599" cy="35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Ability to save, load, script geometries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 material properties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Better detectors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report flux-dependent quantities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energy-dependent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More realistic burnup - i.e. reactivity track burnup incrementally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Continuum of neutron energy colors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Challenge/objective oriented scenarios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Windows support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would you like to see? Submit a patch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https://github.com/rwcarlsen/reactor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Source!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can download the source code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https://github.com/rwcarlsen/reactor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Mac and Linux supported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Screen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63" y="1082700"/>
            <a:ext cx="4921875" cy="37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Burnup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Energy-dependence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neutron speed/color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absorption probability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fission probability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Rouletting for wider power range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Low frame rate ⇒ roulette neutrons and increase weights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High frame rate ⇒ duplicate neutrons and decrease weights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Void coefficient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Neutron Transport</a:t>
            </a:r>
          </a:p>
        </p:txBody>
      </p:sp>
      <p:sp>
        <p:nvSpPr>
          <p:cNvPr id="75" name="Shape 75"/>
          <p:cNvSpPr/>
          <p:nvPr/>
        </p:nvSpPr>
        <p:spPr>
          <a:xfrm>
            <a:off x="5587691" y="1170625"/>
            <a:ext cx="3097500" cy="32087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587691" y="1170625"/>
            <a:ext cx="3097500" cy="3208799"/>
          </a:xfrm>
          <a:prstGeom prst="pie">
            <a:avLst>
              <a:gd fmla="val 8099894" name="adj1"/>
              <a:gd fmla="val 16229613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" name="Shape 77"/>
          <p:cNvCxnSpPr>
            <a:stCxn id="75" idx="1"/>
          </p:cNvCxnSpPr>
          <p:nvPr/>
        </p:nvCxnSpPr>
        <p:spPr>
          <a:xfrm>
            <a:off x="6041309" y="1640542"/>
            <a:ext cx="10830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stCxn id="75" idx="2"/>
          </p:cNvCxnSpPr>
          <p:nvPr/>
        </p:nvCxnSpPr>
        <p:spPr>
          <a:xfrm>
            <a:off x="5587691" y="2775024"/>
            <a:ext cx="1553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 rot="3917133">
            <a:off x="6266658" y="1681676"/>
            <a:ext cx="909838" cy="5033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scatter</a:t>
            </a:r>
          </a:p>
        </p:txBody>
      </p:sp>
      <p:sp>
        <p:nvSpPr>
          <p:cNvPr id="80" name="Shape 80"/>
          <p:cNvSpPr txBox="1"/>
          <p:nvPr/>
        </p:nvSpPr>
        <p:spPr>
          <a:xfrm rot="-1515865">
            <a:off x="5600544" y="2884662"/>
            <a:ext cx="1850062" cy="515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fiss. (</a:t>
            </a:r>
            <a:r>
              <a:rPr lang="en" sz="1200">
                <a:solidFill>
                  <a:schemeClr val="dk1"/>
                </a:solidFill>
              </a:rPr>
              <a:t>p</a:t>
            </a:r>
            <a:r>
              <a:rPr baseline="-25000" lang="en" sz="1200">
                <a:solidFill>
                  <a:schemeClr val="dk1"/>
                </a:solidFill>
              </a:rPr>
              <a:t>fiss</a:t>
            </a:r>
            <a:r>
              <a:rPr lang="en" sz="1200">
                <a:solidFill>
                  <a:schemeClr val="dk1"/>
                </a:solidFill>
              </a:rPr>
              <a:t>* v * dt)</a:t>
            </a:r>
          </a:p>
        </p:txBody>
      </p:sp>
      <p:sp>
        <p:nvSpPr>
          <p:cNvPr id="81" name="Shape 81"/>
          <p:cNvSpPr txBox="1"/>
          <p:nvPr/>
        </p:nvSpPr>
        <p:spPr>
          <a:xfrm rot="1145551">
            <a:off x="5709087" y="2282164"/>
            <a:ext cx="1289535" cy="516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absorption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225325" y="2884579"/>
            <a:ext cx="1276199" cy="38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reaction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0" y="1074699"/>
            <a:ext cx="5207975" cy="391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Rouletting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175" y="923875"/>
            <a:ext cx="5560899" cy="37905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3524400" cy="325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Enable longer excursions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Preserve physics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Absorber Attenuation and Burnup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734575"/>
            <a:ext cx="4066275" cy="302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050" y="1734575"/>
            <a:ext cx="3853120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Super Critical Thermal Reactor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475" y="1625950"/>
            <a:ext cx="2200100" cy="215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50" y="1625950"/>
            <a:ext cx="2200100" cy="21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400" y="1625962"/>
            <a:ext cx="2200100" cy="21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109350" y="1264187"/>
            <a:ext cx="2200199" cy="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very non-uniform burnup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Super Critical Fast Reactor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75" y="2005975"/>
            <a:ext cx="2156350" cy="211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625" y="2005975"/>
            <a:ext cx="2156350" cy="211591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750600" y="1624675"/>
            <a:ext cx="2156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requires bigger fuel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575" y="2005975"/>
            <a:ext cx="2156350" cy="211591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6253100" y="1624675"/>
            <a:ext cx="2156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uniform burnup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