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07" r:id="rId3"/>
    <p:sldId id="2810" r:id="rId4"/>
    <p:sldId id="2806" r:id="rId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C2633"/>
    <a:srgbClr val="EBEAEA"/>
    <a:srgbClr val="4FB84A"/>
    <a:srgbClr val="CC99FF"/>
    <a:srgbClr val="CDD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AB92C-7181-E749-96EA-3F2866A8AD6A}" v="191" dt="2023-05-17T13:13:48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6327" autoAdjust="0"/>
  </p:normalViewPr>
  <p:slideViewPr>
    <p:cSldViewPr snapToGrid="0">
      <p:cViewPr varScale="1">
        <p:scale>
          <a:sx n="91" d="100"/>
          <a:sy n="91" d="100"/>
        </p:scale>
        <p:origin x="192" y="888"/>
      </p:cViewPr>
      <p:guideLst>
        <p:guide orient="horz" pos="456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595" cy="463064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910" y="0"/>
            <a:ext cx="3011595" cy="463064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7DD500EF-0DA8-46F4-8F5A-A51E64CA2B4E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379" y="4444782"/>
            <a:ext cx="5561317" cy="3636784"/>
          </a:xfrm>
          <a:prstGeom prst="rect">
            <a:avLst/>
          </a:prstGeom>
        </p:spPr>
        <p:txBody>
          <a:bodyPr vert="horz" lIns="90617" tIns="45309" rIns="90617" bIns="453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3012"/>
            <a:ext cx="3011595" cy="463064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910" y="8773012"/>
            <a:ext cx="3011595" cy="463064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215F334E-79E9-4D1F-AD72-ABACEB64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F334E-79E9-4D1F-AD72-ABACEB64F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F334E-79E9-4D1F-AD72-ABACEB64FB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88E7-D5E7-4BCB-8D40-0886506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5800"/>
          </a:xfrm>
        </p:spPr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92B4-0EE9-4128-9E28-6B1FC36C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652-FD38-4043-8B18-02C176634648}" type="datetime1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246CE-970C-461F-B359-DA23164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5DD42-092A-4DB2-A3BF-FCEF6EC15473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16E6F-BCAE-4CA1-8406-9B9820F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5AAB-04FF-43BC-8454-C6D1A4F4FDCE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A5D7-DEE4-442A-BD6C-BCCA97F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17A5EB9-DC40-49BA-B81D-488DB6A8B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B8749-347C-4826-9386-A3AD051CC5D7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4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5-F7F3-4AEA-AF7F-77BBFA24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C7E9-92B3-48B4-946C-6400C374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2ED5F-B74C-4169-8CF6-6450AE8B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A9C8-654F-4F95-A31C-12268309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31D-993E-41A2-8D1A-9370ACEB66B2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64D2-2563-46D3-80F1-86A7B74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03FDC-D5BE-49AD-8B92-BE416828EBCD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5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367C-61E6-4EED-B505-27D532AE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626E2-74C8-406A-818B-AC97B977A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707E-728D-4998-8287-0DA267189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A2F4-B865-4DDB-93E0-369DFAA1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5F48-B554-41DA-8FDD-CFA09A5F5D43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08E7-D0FF-4294-8A0D-C9070CBD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3B9B9-3D90-4AD3-9245-BFED608870AC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6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3705-6572-4117-AD06-67490C96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98CC1-BA60-4B43-9D2D-2C6D5FF31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6CA7-9C8B-4F60-9B71-4DBA0135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D2AC-1B03-41F9-9A34-394BBFE09A6F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70E2-F5AD-4059-BC4C-E2A8B1D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03C7F-0BE1-4057-BD0F-71CDE2433CE1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1D0BBDC-6DAF-4DF9-843A-114123D25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2" y="6286816"/>
            <a:ext cx="2392279" cy="5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2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AF6D2-B2E2-4239-91A5-53A2E11C9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4D68-515C-42D4-966F-9B966276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15E9-61DD-4EBB-B54F-8A55EBD6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C91-CA55-48E5-9A0F-1B1D1B7F5034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53CE-CF0B-43E1-AB89-3E89DE47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6337-AE28-457E-845A-F8559A48901C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6234D-A6F2-4BD4-A425-72F74E2865A2}"/>
              </a:ext>
            </a:extLst>
          </p:cNvPr>
          <p:cNvSpPr txBox="1"/>
          <p:nvPr userDrawn="1"/>
        </p:nvSpPr>
        <p:spPr>
          <a:xfrm>
            <a:off x="5425786" y="665464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Camgian Confidential</a:t>
            </a:r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3326102E-4BA9-4DB2-9875-0D0B262A3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2" y="6286816"/>
            <a:ext cx="2392279" cy="5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FA329-6A9E-4718-AA8B-A729CE38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278"/>
            <a:ext cx="9144000" cy="1341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8A89-0B83-45A1-8DAB-0CDE345E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4B5F4418-B311-4802-8B66-A18FC7D4B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7359"/>
            <a:ext cx="8686800" cy="18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254-829D-467B-A715-94E77F5B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35B2-1CBD-4775-908D-309FB6C1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B90C-2D50-4E30-BEDB-C5B95ED0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068-238A-4537-AC00-46F8150A38CD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ECF2-A459-461F-AE9F-761C32E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2BE89-471B-4858-8643-F67299ECA2FD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1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BBF1-9CDF-4A79-AF1E-02881C71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D5EA-2E75-4C17-9802-E633B7E8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BC1A-AC64-4E19-86A7-E51FDD78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1A3F-1984-4207-AEC9-57628FE12962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AE14-5C4B-4B2B-A488-42BBDC3A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17F56-B00E-429C-9CC4-0E00E28F492B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DB3B-FC36-432E-B611-555A5A0F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0012-D728-4C22-A09F-E1DAE5CA7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125415"/>
            <a:ext cx="5471160" cy="5051548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346B-A483-4E87-B470-B2A7375BA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5415"/>
            <a:ext cx="5471160" cy="5051548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7D9F-C5A5-42D4-A5E7-8699D24B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2911-43FC-415D-B004-A1B2108E3C90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36707-DB45-4054-9597-C39A6369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A7C6A-1AB1-4011-8824-8B005549548A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9D46-A4D6-4C9A-92FE-C157A0E1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"/>
            <a:ext cx="10515600" cy="662782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36B7-DEFC-46E8-80B2-E2E02400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2EBAB-3AA2-491C-A7AB-7EBB4445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4B98C-40E4-49B6-B5F5-AB0F07989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AB02D-15C1-489B-98E0-A0D4BB6C6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5217-60B9-46DF-AED6-AC7EF85C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F80B-0A74-4D35-A43A-957D5CB515E2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78A99-5564-4E63-8DB1-13B88ED8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6B900-DDD6-4D75-BCAB-949873DE4CC1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88E7-D5E7-4BCB-8D40-0886506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5800"/>
          </a:xfrm>
        </p:spPr>
        <p:txBody>
          <a:bodyPr>
            <a:normAutofit/>
          </a:bodyPr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92B4-0EE9-4128-9E28-6B1FC36C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4652-FD38-4043-8B18-02C176634648}" type="datetime1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246CE-970C-461F-B359-DA23164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5DD42-092A-4DB2-A3BF-FCEF6EC15473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88E7-D5E7-4BCB-8D40-08865069D9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5" y="5553405"/>
            <a:ext cx="12187585" cy="685800"/>
          </a:xfrm>
        </p:spPr>
        <p:txBody>
          <a:bodyPr>
            <a:normAutofit/>
          </a:bodyPr>
          <a:lstStyle>
            <a:lvl1pPr algn="ctr">
              <a:defRPr sz="3600"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5DD42-092A-4DB2-A3BF-FCEF6EC15473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78A6E48-7AD3-4591-AB5E-368487267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4" t="13914" r="13443" b="11713"/>
          <a:stretch/>
        </p:blipFill>
        <p:spPr>
          <a:xfrm>
            <a:off x="4082112" y="1396910"/>
            <a:ext cx="4023360" cy="39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16E6F-BCAE-4CA1-8406-9B9820F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625-2787-4F12-B4CD-C44344A2B240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A5D7-DEE4-442A-BD6C-BCCA97F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E3048-EE61-4852-8ACF-ADD9BA45560D}"/>
              </a:ext>
            </a:extLst>
          </p:cNvPr>
          <p:cNvSpPr txBox="1"/>
          <p:nvPr userDrawn="1"/>
        </p:nvSpPr>
        <p:spPr>
          <a:xfrm>
            <a:off x="11863457" y="661963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A777C0-FB87-463A-82CD-EDE859E569E9}" type="slidenum">
              <a:rPr lang="en-US" sz="1000" i="1" smtClean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‹#›</a:t>
            </a:fld>
            <a:endParaRPr lang="en-US" sz="1000" i="1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91EC3-BD19-41EE-B9F5-CB560294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9155-1F5C-42E3-9DD6-E1947E7B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07" y="1125415"/>
            <a:ext cx="11057207" cy="505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48F0-8452-460D-A660-D82C75225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767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24CC-AE5C-4CFB-BE20-9FA6AC8659EA}" type="datetime1">
              <a:rPr lang="en-US" smtClean="0"/>
              <a:pPr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BDEE-0FE2-47D7-A704-DC74102DE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55261-0BE9-4FA7-B7E7-1CD3BFB247D1}"/>
              </a:ext>
            </a:extLst>
          </p:cNvPr>
          <p:cNvSpPr txBox="1"/>
          <p:nvPr userDrawn="1"/>
        </p:nvSpPr>
        <p:spPr>
          <a:xfrm>
            <a:off x="5425786" y="665464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Camgian Confidential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FBACE137-320E-1919-88D5-4C62B9FD28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6286816"/>
            <a:ext cx="2392279" cy="5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1CD15C-71FD-A964-8509-E3BAF3E6D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  <a:p>
            <a:r>
              <a:rPr lang="en-US" dirty="0"/>
              <a:t>Containers 201</a:t>
            </a:r>
          </a:p>
          <a:p>
            <a:r>
              <a:rPr lang="en-US" dirty="0"/>
              <a:t>Ralph W. Crosby</a:t>
            </a:r>
          </a:p>
        </p:txBody>
      </p:sp>
    </p:spTree>
    <p:extLst>
      <p:ext uri="{BB962C8B-B14F-4D97-AF65-F5344CB8AC3E}">
        <p14:creationId xmlns:p14="http://schemas.microsoft.com/office/powerpoint/2010/main" val="34213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E46B-5EBB-840C-51A4-1EB4CAF8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746D-4C6F-4EF9-C375-6951902B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relationship between containers and the operating system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minimize container footprint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able to construct multi-stage container builds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ABD2-7154-2B56-C134-907E9354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73" y="256381"/>
            <a:ext cx="5368802" cy="823912"/>
          </a:xfrm>
        </p:spPr>
        <p:txBody>
          <a:bodyPr>
            <a:normAutofit/>
          </a:bodyPr>
          <a:lstStyle/>
          <a:p>
            <a:r>
              <a:rPr lang="en-US" sz="3200" dirty="0"/>
              <a:t>Nomenclature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BFD8-D7EC-7D0F-3B2C-A80716291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773" y="1238982"/>
            <a:ext cx="5368802" cy="4781989"/>
          </a:xfrm>
        </p:spPr>
        <p:txBody>
          <a:bodyPr anchor="ctr" anchorCtr="0">
            <a:normAutofit fontScale="925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Image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Container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Runtime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Tags and Repositories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Kubernetes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/>
              <a:t>Pod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6069F-1F80-2D4E-12B1-0EDE800F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256381"/>
            <a:ext cx="5368801" cy="823912"/>
          </a:xfrm>
        </p:spPr>
        <p:txBody>
          <a:bodyPr>
            <a:normAutofit/>
          </a:bodyPr>
          <a:lstStyle/>
          <a:p>
            <a:r>
              <a:rPr lang="en-US" sz="3200" dirty="0"/>
              <a:t>Toolchain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FC91A-07F5-411E-B177-E03F4C0C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1238981"/>
            <a:ext cx="5368800" cy="4669449"/>
          </a:xfrm>
        </p:spPr>
        <p:txBody>
          <a:bodyPr>
            <a:normAutofit fontScale="92500"/>
          </a:bodyPr>
          <a:lstStyle/>
          <a:p>
            <a:r>
              <a:rPr lang="en-US" dirty="0"/>
              <a:t>OCI Container Runtime</a:t>
            </a:r>
          </a:p>
          <a:p>
            <a:pPr lvl="1"/>
            <a:r>
              <a:rPr lang="en-US" dirty="0" err="1"/>
              <a:t>podman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Container Toolkit</a:t>
            </a:r>
          </a:p>
          <a:p>
            <a:pPr lvl="1"/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 err="1"/>
              <a:t>podman</a:t>
            </a:r>
            <a:r>
              <a:rPr lang="en-US" dirty="0"/>
              <a:t>-compose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O/S</a:t>
            </a:r>
          </a:p>
          <a:p>
            <a:pPr lvl="1"/>
            <a:r>
              <a:rPr lang="en-US" dirty="0"/>
              <a:t>RHEL 9.1</a:t>
            </a:r>
            <a:br>
              <a:rPr lang="en-US" dirty="0"/>
            </a:br>
            <a:endParaRPr lang="en-US" dirty="0"/>
          </a:p>
          <a:p>
            <a:r>
              <a:rPr lang="en-US" dirty="0"/>
              <a:t>Utilities</a:t>
            </a:r>
          </a:p>
          <a:p>
            <a:pPr lvl="1"/>
            <a:r>
              <a:rPr lang="en-US" dirty="0" err="1"/>
              <a:t>Portainer</a:t>
            </a:r>
            <a:r>
              <a:rPr lang="en-US" dirty="0"/>
              <a:t> (</a:t>
            </a:r>
            <a:r>
              <a:rPr lang="en-US" dirty="0" err="1"/>
              <a:t>podman</a:t>
            </a:r>
            <a:r>
              <a:rPr lang="en-US" dirty="0"/>
              <a:t> desktop?)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E85-E697-406C-B6CD-3A8DD4CB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www.camgian.com</a:t>
            </a:r>
          </a:p>
        </p:txBody>
      </p:sp>
    </p:spTree>
    <p:extLst>
      <p:ext uri="{BB962C8B-B14F-4D97-AF65-F5344CB8AC3E}">
        <p14:creationId xmlns:p14="http://schemas.microsoft.com/office/powerpoint/2010/main" val="13416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gian Template" id="{79245586-2553-7347-B018-81436B0F2AE9}" vid="{30A07929-7AAD-2342-A261-FFB130C14D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73</Words>
  <Application>Microsoft Macintosh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Abadi</vt:lpstr>
      <vt:lpstr>Arial</vt:lpstr>
      <vt:lpstr>Calibri</vt:lpstr>
      <vt:lpstr>Office Theme</vt:lpstr>
      <vt:lpstr>PowerPoint Presentation</vt:lpstr>
      <vt:lpstr>Learning Objectives</vt:lpstr>
      <vt:lpstr>PowerPoint Presentation</vt:lpstr>
      <vt:lpstr>www.camgian.com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Crosby</dc:creator>
  <cp:lastModifiedBy>Ralph Crosby</cp:lastModifiedBy>
  <cp:revision>1</cp:revision>
  <cp:lastPrinted>2022-02-18T15:49:34Z</cp:lastPrinted>
  <dcterms:created xsi:type="dcterms:W3CDTF">2023-05-17T12:44:44Z</dcterms:created>
  <dcterms:modified xsi:type="dcterms:W3CDTF">2023-05-17T13:14:03Z</dcterms:modified>
</cp:coreProperties>
</file>