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0" r:id="rId6"/>
    <p:sldId id="275" r:id="rId7"/>
    <p:sldId id="276" r:id="rId8"/>
    <p:sldId id="281" r:id="rId9"/>
    <p:sldId id="282" r:id="rId10"/>
    <p:sldId id="277" r:id="rId11"/>
    <p:sldId id="283" r:id="rId12"/>
    <p:sldId id="278" r:id="rId13"/>
    <p:sldId id="280" r:id="rId14"/>
    <p:sldId id="274" r:id="rId15"/>
    <p:sldId id="272" r:id="rId16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74"/>
  </p:normalViewPr>
  <p:slideViewPr>
    <p:cSldViewPr snapToGrid="0" showGuides="1">
      <p:cViewPr varScale="1">
        <p:scale>
          <a:sx n="128" d="100"/>
          <a:sy n="128" d="100"/>
        </p:scale>
        <p:origin x="45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flask.pocoo.org/" TargetMode="External"/><Relationship Id="rId2" Type="http://schemas.openxmlformats.org/officeDocument/2006/relationships/hyperlink" Target="https://bitbucket.org/RonaldWedema/thema0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inja.pocoo.org/docs/2.10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Ronald </a:t>
            </a:r>
            <a:r>
              <a:rPr lang="en-US" dirty="0"/>
              <a:t>Wedema (WERD)</a:t>
            </a:r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1369-AF89-3744-85ED-D9240C06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53414-6D79-1244-A5C3-84ECC0378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https://bitbucket.org/RonaldWedema/thema03</a:t>
            </a:r>
            <a:endParaRPr lang="en-US" dirty="0"/>
          </a:p>
          <a:p>
            <a:r>
              <a:rPr lang="en-US" dirty="0">
                <a:hlinkClick r:id="rId3"/>
              </a:rPr>
              <a:t>http://flask.pocoo.org/</a:t>
            </a:r>
            <a:endParaRPr lang="en-US" dirty="0"/>
          </a:p>
          <a:p>
            <a:r>
              <a:rPr lang="en-US" dirty="0">
                <a:hlinkClick r:id="rId4"/>
              </a:rPr>
              <a:t>http://jinja.pocoo.org/docs/2.10/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17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03F9-049A-5D4F-A305-B618757B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D1872-EF7E-7048-9A2B-3DE257FAF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structure, static and template folder</a:t>
            </a:r>
          </a:p>
          <a:p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/>
              <a:t> decorator</a:t>
            </a:r>
          </a:p>
          <a:p>
            <a:r>
              <a:rPr lang="en-US" dirty="0"/>
              <a:t>Flask can print simple HTML</a:t>
            </a:r>
          </a:p>
          <a:p>
            <a:r>
              <a:rPr lang="en-US" dirty="0"/>
              <a:t>Jinja2 can be used to have dynamic content </a:t>
            </a:r>
            <a:r>
              <a:rPr lang="en-US"/>
              <a:t>using placeholders</a:t>
            </a:r>
            <a:endParaRPr lang="en-US" dirty="0"/>
          </a:p>
          <a:p>
            <a:r>
              <a:rPr lang="en-US" dirty="0"/>
              <a:t>Form handling (GET and POST)</a:t>
            </a:r>
          </a:p>
        </p:txBody>
      </p:sp>
    </p:spTree>
    <p:extLst>
      <p:ext uri="{BB962C8B-B14F-4D97-AF65-F5344CB8AC3E}">
        <p14:creationId xmlns:p14="http://schemas.microsoft.com/office/powerpoint/2010/main" val="1911268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332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dynamic website in Flask using HTML 5, CSS 3 and Jinja2</a:t>
            </a:r>
          </a:p>
          <a:p>
            <a:r>
              <a:rPr lang="en-US" dirty="0"/>
              <a:t>Take a limited set of user input files and upload these to the server</a:t>
            </a:r>
          </a:p>
          <a:p>
            <a:r>
              <a:rPr lang="en-US" dirty="0"/>
              <a:t>Using Python process the files </a:t>
            </a:r>
          </a:p>
          <a:p>
            <a:r>
              <a:rPr lang="en-US" dirty="0"/>
              <a:t>Create graphical figures representing the content of the files and show this on the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E2E5-871C-C745-92A2-6D1E9F145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/>
              <a:t>Flask app structure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8B9BF6-F007-C744-8080-2BE0535B1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7" y="1853248"/>
            <a:ext cx="11578281" cy="29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2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38196-7113-8A4C-B272-A826741F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/>
              <a:t>Flask backend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F2D7BA-C959-9B46-B55A-5C2F48F7B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1680519"/>
            <a:ext cx="10377799" cy="4341495"/>
          </a:xfrm>
        </p:spPr>
      </p:pic>
    </p:spTree>
    <p:extLst>
      <p:ext uri="{BB962C8B-B14F-4D97-AF65-F5344CB8AC3E}">
        <p14:creationId xmlns:p14="http://schemas.microsoft.com/office/powerpoint/2010/main" val="16951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ED40652-2041-40A8-BD19-21743226681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9E3962-D4A6-4AE1-88E9-74BCE5EB88F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C6C9A81-EBD8-4A7D-BE1B-7520E2A46F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C71F41-5AA1-428C-A1E3-0BD5A769116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A17048-7FB7-46CB-B99B-8D9D66ECA5B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CFBC036-F1E2-42B1-B205-11560583B5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00DA9A-C650-4C85-93DE-F8BFB97880A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D8A2D167-807B-4285-BF5A-BE1660FA27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83B96611-4BCB-4210-9437-6F78615AB7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A39D90-2884-5F4C-8C9D-624E9CCF4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38" y="571500"/>
            <a:ext cx="7242443" cy="5196453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238C8B-B039-394F-BA74-D80A4155D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Flask HTML</a:t>
            </a:r>
          </a:p>
        </p:txBody>
      </p:sp>
    </p:spTree>
    <p:extLst>
      <p:ext uri="{BB962C8B-B14F-4D97-AF65-F5344CB8AC3E}">
        <p14:creationId xmlns:p14="http://schemas.microsoft.com/office/powerpoint/2010/main" val="536163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E89A1-1C04-9443-A931-41D52F7F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+ Jinja2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CDBA2-7791-6B47-9923-FAE961CA1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HTML syntax + variables, expressions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Insert variables from Python into HTML using placeholder:</a:t>
            </a:r>
          </a:p>
          <a:p>
            <a:pPr lvl="1"/>
            <a:r>
              <a:rPr lang="en-US" dirty="0"/>
              <a:t>Passed from Python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{{ variable }}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Use of statements (control logic): </a:t>
            </a:r>
            <a:r>
              <a:rPr lang="en-US" dirty="0">
                <a:solidFill>
                  <a:schemeClr val="bg1"/>
                </a:solidFill>
              </a:rPr>
              <a:t>{% 	%}</a:t>
            </a:r>
          </a:p>
          <a:p>
            <a:pPr lvl="1"/>
            <a:r>
              <a:rPr lang="en-US" dirty="0"/>
              <a:t>Passed from Python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{%	</a:t>
            </a:r>
            <a:r>
              <a:rPr lang="en-US" b="1" dirty="0">
                <a:solidFill>
                  <a:schemeClr val="bg1"/>
                </a:solidFill>
              </a:rPr>
              <a:t>for	</a:t>
            </a:r>
            <a:r>
              <a:rPr lang="en-US" dirty="0">
                <a:solidFill>
                  <a:schemeClr val="bg1"/>
                </a:solidFill>
              </a:rPr>
              <a:t>item </a:t>
            </a:r>
            <a:r>
              <a:rPr lang="en-US" b="1" dirty="0">
                <a:solidFill>
                  <a:schemeClr val="bg1"/>
                </a:solidFill>
              </a:rPr>
              <a:t>in	</a:t>
            </a:r>
            <a:r>
              <a:rPr lang="en-US" dirty="0" err="1">
                <a:solidFill>
                  <a:schemeClr val="bg1"/>
                </a:solidFill>
              </a:rPr>
              <a:t>iterable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%}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	{{	item	}}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{%	</a:t>
            </a:r>
            <a:r>
              <a:rPr lang="en-US" b="1" dirty="0" err="1">
                <a:solidFill>
                  <a:schemeClr val="bg1"/>
                </a:solidFill>
              </a:rPr>
              <a:t>endfor</a:t>
            </a:r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%}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9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BED40652-2041-40A8-BD19-21743226681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F9E3962-D4A6-4AE1-88E9-74BCE5EB88F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4C6C9A81-EBD8-4A7D-BE1B-7520E2A46F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79C71F41-5AA1-428C-A1E3-0BD5A769116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AA17048-7FB7-46CB-B99B-8D9D66ECA5B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1CFBC036-F1E2-42B1-B205-11560583B5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00DA9A-C650-4C85-93DE-F8BFB97880A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36">
            <a:extLst>
              <a:ext uri="{FF2B5EF4-FFF2-40B4-BE49-F238E27FC236}">
                <a16:creationId xmlns:a16="http://schemas.microsoft.com/office/drawing/2014/main" id="{D8A2D167-807B-4285-BF5A-BE1660FA27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83B96611-4BCB-4210-9437-6F78615AB7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32" name="Content Placeholder 31">
            <a:extLst>
              <a:ext uri="{FF2B5EF4-FFF2-40B4-BE49-F238E27FC236}">
                <a16:creationId xmlns:a16="http://schemas.microsoft.com/office/drawing/2014/main" id="{887EE7B0-FAA1-0B4B-8EE8-BF024546A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1" y="506627"/>
            <a:ext cx="7143857" cy="5586239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82B00D-35BE-7646-9269-954ABDDF5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Flask HTML</a:t>
            </a:r>
          </a:p>
        </p:txBody>
      </p:sp>
    </p:spTree>
    <p:extLst>
      <p:ext uri="{BB962C8B-B14F-4D97-AF65-F5344CB8AC3E}">
        <p14:creationId xmlns:p14="http://schemas.microsoft.com/office/powerpoint/2010/main" val="625191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5B4D9-6D34-6A45-B192-5576A4794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/>
              <a:t>Flask + Jinja2 templating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10EEF1-1C2E-3E40-9F8A-7BABE5706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1" y="2882368"/>
            <a:ext cx="8086396" cy="38232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F402B7-8F57-DA42-87AB-FBC3C04B4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91" y="1322517"/>
            <a:ext cx="102362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2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692C8-F4F9-214E-A47C-6AD84E3BB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/>
              <a:t>Flask forms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79158-C436-2E44-96ED-289C5DB74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47" y="4330892"/>
            <a:ext cx="5549900" cy="2171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3AC4FA-2B12-934B-A3CF-36F0A49A6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303" y="313992"/>
            <a:ext cx="5702300" cy="3289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0216B6-CE76-8241-BB82-1709B5D56F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458" y="4579380"/>
            <a:ext cx="3695700" cy="18415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32A512-8FB6-C645-9248-E94CE9FF6E70}"/>
              </a:ext>
            </a:extLst>
          </p:cNvPr>
          <p:cNvCxnSpPr/>
          <p:nvPr/>
        </p:nvCxnSpPr>
        <p:spPr>
          <a:xfrm flipV="1">
            <a:off x="2114050" y="2400768"/>
            <a:ext cx="1816443" cy="1631092"/>
          </a:xfrm>
          <a:prstGeom prst="straightConnector1">
            <a:avLst/>
          </a:prstGeom>
          <a:ln w="857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B64DBC-5940-C240-A3DD-D02CB67D97A0}"/>
              </a:ext>
            </a:extLst>
          </p:cNvPr>
          <p:cNvCxnSpPr>
            <a:cxnSpLocks/>
          </p:cNvCxnSpPr>
          <p:nvPr/>
        </p:nvCxnSpPr>
        <p:spPr>
          <a:xfrm>
            <a:off x="8734223" y="3862688"/>
            <a:ext cx="0" cy="554991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625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847778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2012-07-18T23:36:00+00:00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1597963</Value>
    </PublishStatusLookup>
    <APAuthor xmlns="4873beb7-5857-4685-be1f-d57550cc96cc">
      <UserInfo>
        <DisplayName>REDMOND\v-alekha</DisplayName>
        <AccountId>2912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TP103039515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EC0E97-8C84-410A-8286-2F18FF8966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AE737A-72D2-4F07-84A4-D46333E273A5}">
  <ds:schemaRefs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4873beb7-5857-4685-be1f-d57550cc96cc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198</Words>
  <Application>Microsoft Macintosh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Flask</vt:lpstr>
      <vt:lpstr>Content</vt:lpstr>
      <vt:lpstr>Flask app structure</vt:lpstr>
      <vt:lpstr>Flask backend</vt:lpstr>
      <vt:lpstr>Flask HTML</vt:lpstr>
      <vt:lpstr>FLASK + Jinja2</vt:lpstr>
      <vt:lpstr>Flask HTML</vt:lpstr>
      <vt:lpstr>Flask + Jinja2 templating</vt:lpstr>
      <vt:lpstr>Flask forms</vt:lpstr>
      <vt:lpstr>Resources</vt:lpstr>
      <vt:lpstr>Summary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Wedema R, Ronald</dc:creator>
  <cp:lastModifiedBy/>
  <cp:revision>1</cp:revision>
  <cp:lastPrinted>2018-02-07T09:16:19Z</cp:lastPrinted>
  <dcterms:created xsi:type="dcterms:W3CDTF">2018-01-22T10:34:11Z</dcterms:created>
  <dcterms:modified xsi:type="dcterms:W3CDTF">2022-12-06T13:55:46Z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