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9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5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273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EC5D27C-763E-465A-9EF2-22689A6F9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90D9-7AD1-374B-9CE3-0E780E1B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4" y="1618125"/>
            <a:ext cx="3208867" cy="3478384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aSynchronic</a:t>
            </a:r>
            <a:r>
              <a:rPr lang="en-US" sz="2800" dirty="0">
                <a:solidFill>
                  <a:srgbClr val="FFFFFF"/>
                </a:solidFill>
              </a:rPr>
              <a:t> code</a:t>
            </a:r>
            <a:endParaRPr lang="en-IL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1768-A201-4847-B91C-229D6D17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endParaRPr lang="en-IL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3F397-0EAA-3440-A007-33E1EFE0B3D1}"/>
              </a:ext>
            </a:extLst>
          </p:cNvPr>
          <p:cNvSpPr/>
          <p:nvPr/>
        </p:nvSpPr>
        <p:spPr>
          <a:xfrm>
            <a:off x="803754" y="1105422"/>
            <a:ext cx="2549047" cy="45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8C2C4-C308-2644-B46C-EE8297D889F7}"/>
              </a:ext>
            </a:extLst>
          </p:cNvPr>
          <p:cNvSpPr txBox="1"/>
          <p:nvPr/>
        </p:nvSpPr>
        <p:spPr>
          <a:xfrm>
            <a:off x="634649" y="736090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 Stack (first in first out)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C6344-B059-6A4F-B4CE-0818305DEBD3}"/>
              </a:ext>
            </a:extLst>
          </p:cNvPr>
          <p:cNvSpPr/>
          <p:nvPr/>
        </p:nvSpPr>
        <p:spPr>
          <a:xfrm>
            <a:off x="4027118" y="1039660"/>
            <a:ext cx="7152361" cy="279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C9F49-9E86-4143-AB1A-E25B9500D3EA}"/>
              </a:ext>
            </a:extLst>
          </p:cNvPr>
          <p:cNvSpPr txBox="1"/>
          <p:nvPr/>
        </p:nvSpPr>
        <p:spPr>
          <a:xfrm>
            <a:off x="4027118" y="670328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Web APIs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59C28-BAD0-1B44-B8DD-95175C8F9DBA}"/>
              </a:ext>
            </a:extLst>
          </p:cNvPr>
          <p:cNvSpPr txBox="1"/>
          <p:nvPr/>
        </p:nvSpPr>
        <p:spPr>
          <a:xfrm>
            <a:off x="4027118" y="4562953"/>
            <a:ext cx="21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Callback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5DE7A7-2B92-A145-9A99-87CBF68C876D}"/>
              </a:ext>
            </a:extLst>
          </p:cNvPr>
          <p:cNvSpPr/>
          <p:nvPr/>
        </p:nvSpPr>
        <p:spPr>
          <a:xfrm>
            <a:off x="4027117" y="4932285"/>
            <a:ext cx="7152361" cy="8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5DAE6-2206-E243-A90B-61C93AFD01C0}"/>
              </a:ext>
            </a:extLst>
          </p:cNvPr>
          <p:cNvSpPr/>
          <p:nvPr/>
        </p:nvSpPr>
        <p:spPr>
          <a:xfrm>
            <a:off x="4163856" y="1176054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A</a:t>
            </a:r>
            <a:r>
              <a:rPr lang="en-IL" dirty="0">
                <a:solidFill>
                  <a:sysClr val="windowText" lastClr="000000"/>
                </a:solidFill>
              </a:rPr>
              <a:t>sync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1B3C4-91AE-3640-8EDB-3187C9CF2C1C}"/>
              </a:ext>
            </a:extLst>
          </p:cNvPr>
          <p:cNvSpPr/>
          <p:nvPr/>
        </p:nvSpPr>
        <p:spPr>
          <a:xfrm>
            <a:off x="4567818" y="5301617"/>
            <a:ext cx="425885" cy="313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/>
              <a:t>CB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B4966C-AC05-564A-A79A-3ED705022A89}"/>
              </a:ext>
            </a:extLst>
          </p:cNvPr>
          <p:cNvGrpSpPr/>
          <p:nvPr/>
        </p:nvGrpSpPr>
        <p:grpSpPr>
          <a:xfrm>
            <a:off x="3155638" y="4674202"/>
            <a:ext cx="1114562" cy="1114562"/>
            <a:chOff x="3155638" y="4674202"/>
            <a:chExt cx="1114562" cy="1114562"/>
          </a:xfrm>
        </p:grpSpPr>
        <p:pic>
          <p:nvPicPr>
            <p:cNvPr id="3" name="Graphic 2" descr="Arrow circle outline">
              <a:extLst>
                <a:ext uri="{FF2B5EF4-FFF2-40B4-BE49-F238E27FC236}">
                  <a16:creationId xmlns:a16="http://schemas.microsoft.com/office/drawing/2014/main" id="{15F32448-A975-724C-AF6F-238509008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638" y="4674202"/>
              <a:ext cx="1114562" cy="11145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F84D64-13E2-3145-9B7A-760E64B04339}"/>
                </a:ext>
              </a:extLst>
            </p:cNvPr>
            <p:cNvSpPr txBox="1"/>
            <p:nvPr/>
          </p:nvSpPr>
          <p:spPr>
            <a:xfrm>
              <a:off x="3395599" y="4973986"/>
              <a:ext cx="588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</a:t>
              </a:r>
              <a:r>
                <a:rPr lang="en-IL" sz="1200" dirty="0"/>
                <a:t>vent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9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-0.21888 -0.015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-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DC33D-95D8-124A-A179-76FDBE4BADF5}"/>
              </a:ext>
            </a:extLst>
          </p:cNvPr>
          <p:cNvSpPr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Javascript — single threaded, non-blocking, asynchronous, concurrent language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71C017AE-59D1-8D44-A0B6-201C622A0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1" r="18574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37131-8E56-9F4C-B13B-FD5BA0D0903E}"/>
              </a:ext>
            </a:extLst>
          </p:cNvPr>
          <p:cNvSpPr txBox="1"/>
          <p:nvPr/>
        </p:nvSpPr>
        <p:spPr>
          <a:xfrm>
            <a:off x="3694670" y="4300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120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>
            <a:extLst>
              <a:ext uri="{FF2B5EF4-FFF2-40B4-BE49-F238E27FC236}">
                <a16:creationId xmlns:a16="http://schemas.microsoft.com/office/drawing/2014/main" id="{F4D99C48-529C-EE4C-9E55-E20556E5CDD5}"/>
              </a:ext>
            </a:extLst>
          </p:cNvPr>
          <p:cNvSpPr/>
          <p:nvPr/>
        </p:nvSpPr>
        <p:spPr>
          <a:xfrm>
            <a:off x="1678488" y="1265129"/>
            <a:ext cx="338202" cy="416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AA2127A-F1FD-D440-88F4-EDC769F5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31" y="1634560"/>
            <a:ext cx="3505200" cy="32131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9C1B61C-287D-DE47-8EE2-FB7EB58C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31" y="5054600"/>
            <a:ext cx="46863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5C079-00C6-3E47-A5C6-73ADE45966FC}"/>
              </a:ext>
            </a:extLst>
          </p:cNvPr>
          <p:cNvSpPr txBox="1"/>
          <p:nvPr/>
        </p:nvSpPr>
        <p:spPr>
          <a:xfrm>
            <a:off x="309202" y="297824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synchornous</a:t>
            </a:r>
          </a:p>
        </p:txBody>
      </p:sp>
    </p:spTree>
    <p:extLst>
      <p:ext uri="{BB962C8B-B14F-4D97-AF65-F5344CB8AC3E}">
        <p14:creationId xmlns:p14="http://schemas.microsoft.com/office/powerpoint/2010/main" val="3808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2074F-244F-4541-B2D0-37F704FBF8E3}"/>
              </a:ext>
            </a:extLst>
          </p:cNvPr>
          <p:cNvSpPr/>
          <p:nvPr/>
        </p:nvSpPr>
        <p:spPr>
          <a:xfrm>
            <a:off x="2617940" y="1534438"/>
            <a:ext cx="2549047" cy="45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B577-83AA-334B-8620-45EB47072E42}"/>
              </a:ext>
            </a:extLst>
          </p:cNvPr>
          <p:cNvSpPr/>
          <p:nvPr/>
        </p:nvSpPr>
        <p:spPr>
          <a:xfrm>
            <a:off x="6709776" y="1534438"/>
            <a:ext cx="2549047" cy="45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E516B-975A-ED4E-995D-C6F9BE9D0265}"/>
              </a:ext>
            </a:extLst>
          </p:cNvPr>
          <p:cNvSpPr/>
          <p:nvPr/>
        </p:nvSpPr>
        <p:spPr>
          <a:xfrm>
            <a:off x="6888271" y="5455086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fonction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ED8E3-DA3F-9C4F-B8DE-17807F27B776}"/>
              </a:ext>
            </a:extLst>
          </p:cNvPr>
          <p:cNvSpPr/>
          <p:nvPr/>
        </p:nvSpPr>
        <p:spPr>
          <a:xfrm>
            <a:off x="6888270" y="4894200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fonction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B5F6B-6A10-6D4A-A4F4-FD4BD2435968}"/>
              </a:ext>
            </a:extLst>
          </p:cNvPr>
          <p:cNvSpPr/>
          <p:nvPr/>
        </p:nvSpPr>
        <p:spPr>
          <a:xfrm>
            <a:off x="6888270" y="4333313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fonction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AA202-79F9-F740-A9DC-403315FA2C7F}"/>
              </a:ext>
            </a:extLst>
          </p:cNvPr>
          <p:cNvSpPr/>
          <p:nvPr/>
        </p:nvSpPr>
        <p:spPr>
          <a:xfrm>
            <a:off x="6888269" y="3772426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fonction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3F7681-183E-E843-80D3-03BDA17712B8}"/>
              </a:ext>
            </a:extLst>
          </p:cNvPr>
          <p:cNvSpPr/>
          <p:nvPr/>
        </p:nvSpPr>
        <p:spPr>
          <a:xfrm>
            <a:off x="2818356" y="1734855"/>
            <a:ext cx="820455" cy="407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800" dirty="0"/>
              <a:t>primitive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5ABF37-FA4D-6148-B555-DF49860D2704}"/>
              </a:ext>
            </a:extLst>
          </p:cNvPr>
          <p:cNvSpPr/>
          <p:nvPr/>
        </p:nvSpPr>
        <p:spPr>
          <a:xfrm>
            <a:off x="3228583" y="2695184"/>
            <a:ext cx="820455" cy="407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800" dirty="0"/>
              <a:t>primitive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CC52C79-1EB6-B047-9963-F40C8BB5C290}"/>
              </a:ext>
            </a:extLst>
          </p:cNvPr>
          <p:cNvSpPr/>
          <p:nvPr/>
        </p:nvSpPr>
        <p:spPr>
          <a:xfrm>
            <a:off x="3892463" y="2141951"/>
            <a:ext cx="541751" cy="34446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/>
              <a:t>obj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4CEA318-0D59-164A-A292-23F79FB36608}"/>
              </a:ext>
            </a:extLst>
          </p:cNvPr>
          <p:cNvSpPr/>
          <p:nvPr/>
        </p:nvSpPr>
        <p:spPr>
          <a:xfrm>
            <a:off x="3892463" y="3658644"/>
            <a:ext cx="541751" cy="34446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/>
              <a:t>obj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346D-B919-B045-93A1-3C47669EF8AF}"/>
              </a:ext>
            </a:extLst>
          </p:cNvPr>
          <p:cNvSpPr txBox="1"/>
          <p:nvPr/>
        </p:nvSpPr>
        <p:spPr>
          <a:xfrm>
            <a:off x="6540671" y="1165106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 Stack (first in first out)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198BE-FB28-CB46-A13A-D3EC291A0C8A}"/>
              </a:ext>
            </a:extLst>
          </p:cNvPr>
          <p:cNvSpPr txBox="1"/>
          <p:nvPr/>
        </p:nvSpPr>
        <p:spPr>
          <a:xfrm>
            <a:off x="3252069" y="1141004"/>
            <a:ext cx="152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Heap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B7A691-602D-ED41-B3A3-189E71894145}"/>
              </a:ext>
            </a:extLst>
          </p:cNvPr>
          <p:cNvSpPr/>
          <p:nvPr/>
        </p:nvSpPr>
        <p:spPr>
          <a:xfrm>
            <a:off x="4780245" y="2486416"/>
            <a:ext cx="167536" cy="14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A873D5-D4BA-8146-B52C-B7EA2F33A2FF}"/>
              </a:ext>
            </a:extLst>
          </p:cNvPr>
          <p:cNvCxnSpPr>
            <a:endCxn id="15" idx="2"/>
          </p:cNvCxnSpPr>
          <p:nvPr/>
        </p:nvCxnSpPr>
        <p:spPr>
          <a:xfrm>
            <a:off x="4434214" y="2304789"/>
            <a:ext cx="346031" cy="25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5B6B7-C42D-4749-AD77-0583F4B7012F}"/>
              </a:ext>
            </a:extLst>
          </p:cNvPr>
          <p:cNvCxnSpPr>
            <a:endCxn id="15" idx="2"/>
          </p:cNvCxnSpPr>
          <p:nvPr/>
        </p:nvCxnSpPr>
        <p:spPr>
          <a:xfrm flipV="1">
            <a:off x="4434214" y="2558441"/>
            <a:ext cx="346031" cy="124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>
            <a:extLst>
              <a:ext uri="{FF2B5EF4-FFF2-40B4-BE49-F238E27FC236}">
                <a16:creationId xmlns:a16="http://schemas.microsoft.com/office/drawing/2014/main" id="{F4D99C48-529C-EE4C-9E55-E20556E5CDD5}"/>
              </a:ext>
            </a:extLst>
          </p:cNvPr>
          <p:cNvSpPr/>
          <p:nvPr/>
        </p:nvSpPr>
        <p:spPr>
          <a:xfrm>
            <a:off x="1678488" y="1265129"/>
            <a:ext cx="338202" cy="416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AA2127A-F1FD-D440-88F4-EDC769F5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31" y="1634560"/>
            <a:ext cx="3505200" cy="32131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9C1B61C-287D-DE47-8EE2-FB7EB58C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31" y="5054600"/>
            <a:ext cx="46863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5C079-00C6-3E47-A5C6-73ADE45966FC}"/>
              </a:ext>
            </a:extLst>
          </p:cNvPr>
          <p:cNvSpPr txBox="1"/>
          <p:nvPr/>
        </p:nvSpPr>
        <p:spPr>
          <a:xfrm>
            <a:off x="309202" y="297824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synchornous</a:t>
            </a:r>
          </a:p>
        </p:txBody>
      </p:sp>
    </p:spTree>
    <p:extLst>
      <p:ext uri="{BB962C8B-B14F-4D97-AF65-F5344CB8AC3E}">
        <p14:creationId xmlns:p14="http://schemas.microsoft.com/office/powerpoint/2010/main" val="36806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>
            <a:extLst>
              <a:ext uri="{FF2B5EF4-FFF2-40B4-BE49-F238E27FC236}">
                <a16:creationId xmlns:a16="http://schemas.microsoft.com/office/drawing/2014/main" id="{F4D99C48-529C-EE4C-9E55-E20556E5CDD5}"/>
              </a:ext>
            </a:extLst>
          </p:cNvPr>
          <p:cNvSpPr/>
          <p:nvPr/>
        </p:nvSpPr>
        <p:spPr>
          <a:xfrm>
            <a:off x="1678488" y="1265129"/>
            <a:ext cx="338202" cy="416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5C079-00C6-3E47-A5C6-73ADE45966FC}"/>
              </a:ext>
            </a:extLst>
          </p:cNvPr>
          <p:cNvSpPr txBox="1"/>
          <p:nvPr/>
        </p:nvSpPr>
        <p:spPr>
          <a:xfrm>
            <a:off x="309202" y="297824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synchornous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014194-BF95-C244-ADB7-A918A6B0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31" y="934581"/>
            <a:ext cx="4751774" cy="356852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1337D-2770-5C40-B1AF-138B1F6E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31" y="4609248"/>
            <a:ext cx="5339220" cy="22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>
            <a:extLst>
              <a:ext uri="{FF2B5EF4-FFF2-40B4-BE49-F238E27FC236}">
                <a16:creationId xmlns:a16="http://schemas.microsoft.com/office/drawing/2014/main" id="{F4D99C48-529C-EE4C-9E55-E20556E5CDD5}"/>
              </a:ext>
            </a:extLst>
          </p:cNvPr>
          <p:cNvSpPr/>
          <p:nvPr/>
        </p:nvSpPr>
        <p:spPr>
          <a:xfrm>
            <a:off x="1678488" y="1265129"/>
            <a:ext cx="338202" cy="416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5C079-00C6-3E47-A5C6-73ADE45966FC}"/>
              </a:ext>
            </a:extLst>
          </p:cNvPr>
          <p:cNvSpPr txBox="1"/>
          <p:nvPr/>
        </p:nvSpPr>
        <p:spPr>
          <a:xfrm>
            <a:off x="309202" y="297824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synchornous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014194-BF95-C244-ADB7-A918A6B0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31" y="934581"/>
            <a:ext cx="4751774" cy="356852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1337D-2770-5C40-B1AF-138B1F6E7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1" b="70218"/>
          <a:stretch/>
        </p:blipFill>
        <p:spPr>
          <a:xfrm>
            <a:off x="2289131" y="4609248"/>
            <a:ext cx="5339220" cy="645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43F397-0EAA-3440-A007-33E1EFE0B3D1}"/>
              </a:ext>
            </a:extLst>
          </p:cNvPr>
          <p:cNvSpPr/>
          <p:nvPr/>
        </p:nvSpPr>
        <p:spPr>
          <a:xfrm>
            <a:off x="8407053" y="1155526"/>
            <a:ext cx="2549047" cy="45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8C2C4-C308-2644-B46C-EE8297D889F7}"/>
              </a:ext>
            </a:extLst>
          </p:cNvPr>
          <p:cNvSpPr txBox="1"/>
          <p:nvPr/>
        </p:nvSpPr>
        <p:spPr>
          <a:xfrm>
            <a:off x="8237948" y="786194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 Stack (first in first out)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EE232-37F8-604F-85AF-63EBCDA99CB6}"/>
              </a:ext>
            </a:extLst>
          </p:cNvPr>
          <p:cNvSpPr txBox="1"/>
          <p:nvPr/>
        </p:nvSpPr>
        <p:spPr>
          <a:xfrm>
            <a:off x="7528142" y="6187857"/>
            <a:ext cx="516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IL" dirty="0"/>
              <a:t>sync will happen only after the stack is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3C2CBB-AFCE-D946-94B7-8F7B83FF626E}"/>
              </a:ext>
            </a:extLst>
          </p:cNvPr>
          <p:cNvSpPr/>
          <p:nvPr/>
        </p:nvSpPr>
        <p:spPr>
          <a:xfrm>
            <a:off x="8604336" y="5173944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fonction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705B6-7C3A-7D44-8829-D799D40163E5}"/>
              </a:ext>
            </a:extLst>
          </p:cNvPr>
          <p:cNvSpPr/>
          <p:nvPr/>
        </p:nvSpPr>
        <p:spPr>
          <a:xfrm>
            <a:off x="8604336" y="4613057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fonction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5DAE6-2206-E243-A90B-61C93AFD01C0}"/>
              </a:ext>
            </a:extLst>
          </p:cNvPr>
          <p:cNvSpPr/>
          <p:nvPr/>
        </p:nvSpPr>
        <p:spPr>
          <a:xfrm>
            <a:off x="8604335" y="4052170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fonction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0CED9AC-5D48-F64B-8C3A-3BD994461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965" y="5430033"/>
            <a:ext cx="5302386" cy="8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3F397-0EAA-3440-A007-33E1EFE0B3D1}"/>
              </a:ext>
            </a:extLst>
          </p:cNvPr>
          <p:cNvSpPr/>
          <p:nvPr/>
        </p:nvSpPr>
        <p:spPr>
          <a:xfrm>
            <a:off x="803754" y="1105422"/>
            <a:ext cx="2549047" cy="45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8C2C4-C308-2644-B46C-EE8297D889F7}"/>
              </a:ext>
            </a:extLst>
          </p:cNvPr>
          <p:cNvSpPr txBox="1"/>
          <p:nvPr/>
        </p:nvSpPr>
        <p:spPr>
          <a:xfrm>
            <a:off x="634649" y="736090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 Stack (first in first out)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C6344-B059-6A4F-B4CE-0818305DEBD3}"/>
              </a:ext>
            </a:extLst>
          </p:cNvPr>
          <p:cNvSpPr/>
          <p:nvPr/>
        </p:nvSpPr>
        <p:spPr>
          <a:xfrm>
            <a:off x="4027118" y="1039660"/>
            <a:ext cx="7152361" cy="279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C9F49-9E86-4143-AB1A-E25B9500D3EA}"/>
              </a:ext>
            </a:extLst>
          </p:cNvPr>
          <p:cNvSpPr txBox="1"/>
          <p:nvPr/>
        </p:nvSpPr>
        <p:spPr>
          <a:xfrm>
            <a:off x="4027118" y="670328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Web APIs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59C28-BAD0-1B44-B8DD-95175C8F9DBA}"/>
              </a:ext>
            </a:extLst>
          </p:cNvPr>
          <p:cNvSpPr txBox="1"/>
          <p:nvPr/>
        </p:nvSpPr>
        <p:spPr>
          <a:xfrm>
            <a:off x="4027118" y="4562953"/>
            <a:ext cx="21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Callback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5DE7A7-2B92-A145-9A99-87CBF68C876D}"/>
              </a:ext>
            </a:extLst>
          </p:cNvPr>
          <p:cNvSpPr/>
          <p:nvPr/>
        </p:nvSpPr>
        <p:spPr>
          <a:xfrm>
            <a:off x="4027117" y="4932285"/>
            <a:ext cx="7152361" cy="8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CD71A3-6A47-BD41-8A7D-CC866B0383B9}"/>
              </a:ext>
            </a:extLst>
          </p:cNvPr>
          <p:cNvGrpSpPr/>
          <p:nvPr/>
        </p:nvGrpSpPr>
        <p:grpSpPr>
          <a:xfrm>
            <a:off x="982245" y="5054252"/>
            <a:ext cx="2192055" cy="450937"/>
            <a:chOff x="982245" y="5054252"/>
            <a:chExt cx="2192055" cy="4509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5DAE6-2206-E243-A90B-61C93AFD01C0}"/>
                </a:ext>
              </a:extLst>
            </p:cNvPr>
            <p:cNvSpPr/>
            <p:nvPr/>
          </p:nvSpPr>
          <p:spPr>
            <a:xfrm>
              <a:off x="982245" y="5054252"/>
              <a:ext cx="2192055" cy="45093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  <a:r>
                <a:rPr lang="en-IL" dirty="0">
                  <a:solidFill>
                    <a:sysClr val="windowText" lastClr="000000"/>
                  </a:solidFill>
                </a:rPr>
                <a:t>sync function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1B3C4-91AE-3640-8EDB-3187C9CF2C1C}"/>
                </a:ext>
              </a:extLst>
            </p:cNvPr>
            <p:cNvSpPr/>
            <p:nvPr/>
          </p:nvSpPr>
          <p:spPr>
            <a:xfrm>
              <a:off x="2620021" y="5123144"/>
              <a:ext cx="425885" cy="3131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000" dirty="0"/>
                <a:t>CB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84754E-7465-044E-8EB3-69E119E6AE7D}"/>
              </a:ext>
            </a:extLst>
          </p:cNvPr>
          <p:cNvGrpSpPr/>
          <p:nvPr/>
        </p:nvGrpSpPr>
        <p:grpSpPr>
          <a:xfrm>
            <a:off x="3155638" y="4674202"/>
            <a:ext cx="1114562" cy="1114562"/>
            <a:chOff x="3155638" y="4674202"/>
            <a:chExt cx="1114562" cy="1114562"/>
          </a:xfrm>
        </p:grpSpPr>
        <p:pic>
          <p:nvPicPr>
            <p:cNvPr id="22" name="Graphic 21" descr="Arrow circle outline">
              <a:extLst>
                <a:ext uri="{FF2B5EF4-FFF2-40B4-BE49-F238E27FC236}">
                  <a16:creationId xmlns:a16="http://schemas.microsoft.com/office/drawing/2014/main" id="{7847DAD2-A01C-0C46-9CF5-E694DEC3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638" y="4674202"/>
              <a:ext cx="1114562" cy="111456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CC2E7-0052-464F-A131-3CFDFBE9B2D1}"/>
                </a:ext>
              </a:extLst>
            </p:cNvPr>
            <p:cNvSpPr txBox="1"/>
            <p:nvPr/>
          </p:nvSpPr>
          <p:spPr>
            <a:xfrm>
              <a:off x="3395599" y="4973986"/>
              <a:ext cx="588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</a:t>
              </a:r>
              <a:r>
                <a:rPr lang="en-IL" sz="1200" dirty="0"/>
                <a:t>vent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185 L 0.26107 -0.564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-2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3F397-0EAA-3440-A007-33E1EFE0B3D1}"/>
              </a:ext>
            </a:extLst>
          </p:cNvPr>
          <p:cNvSpPr/>
          <p:nvPr/>
        </p:nvSpPr>
        <p:spPr>
          <a:xfrm>
            <a:off x="803754" y="1105422"/>
            <a:ext cx="2549047" cy="454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8C2C4-C308-2644-B46C-EE8297D889F7}"/>
              </a:ext>
            </a:extLst>
          </p:cNvPr>
          <p:cNvSpPr txBox="1"/>
          <p:nvPr/>
        </p:nvSpPr>
        <p:spPr>
          <a:xfrm>
            <a:off x="634649" y="736090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 Stack (first in first out)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C6344-B059-6A4F-B4CE-0818305DEBD3}"/>
              </a:ext>
            </a:extLst>
          </p:cNvPr>
          <p:cNvSpPr/>
          <p:nvPr/>
        </p:nvSpPr>
        <p:spPr>
          <a:xfrm>
            <a:off x="4027118" y="1039660"/>
            <a:ext cx="7152361" cy="279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C9F49-9E86-4143-AB1A-E25B9500D3EA}"/>
              </a:ext>
            </a:extLst>
          </p:cNvPr>
          <p:cNvSpPr txBox="1"/>
          <p:nvPr/>
        </p:nvSpPr>
        <p:spPr>
          <a:xfrm>
            <a:off x="4027118" y="670328"/>
            <a:ext cx="288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Web APIs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59C28-BAD0-1B44-B8DD-95175C8F9DBA}"/>
              </a:ext>
            </a:extLst>
          </p:cNvPr>
          <p:cNvSpPr txBox="1"/>
          <p:nvPr/>
        </p:nvSpPr>
        <p:spPr>
          <a:xfrm>
            <a:off x="4027118" y="4562953"/>
            <a:ext cx="21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Callback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5DE7A7-2B92-A145-9A99-87CBF68C876D}"/>
              </a:ext>
            </a:extLst>
          </p:cNvPr>
          <p:cNvSpPr/>
          <p:nvPr/>
        </p:nvSpPr>
        <p:spPr>
          <a:xfrm>
            <a:off x="4027117" y="4932285"/>
            <a:ext cx="7152361" cy="8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5DAE6-2206-E243-A90B-61C93AFD01C0}"/>
              </a:ext>
            </a:extLst>
          </p:cNvPr>
          <p:cNvSpPr/>
          <p:nvPr/>
        </p:nvSpPr>
        <p:spPr>
          <a:xfrm>
            <a:off x="4163856" y="1176054"/>
            <a:ext cx="2192055" cy="450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A</a:t>
            </a:r>
            <a:r>
              <a:rPr lang="en-IL" dirty="0">
                <a:solidFill>
                  <a:sysClr val="windowText" lastClr="000000"/>
                </a:solidFill>
              </a:rPr>
              <a:t>sync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1B3C4-91AE-3640-8EDB-3187C9CF2C1C}"/>
              </a:ext>
            </a:extLst>
          </p:cNvPr>
          <p:cNvSpPr/>
          <p:nvPr/>
        </p:nvSpPr>
        <p:spPr>
          <a:xfrm>
            <a:off x="5801632" y="1244946"/>
            <a:ext cx="425885" cy="313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/>
              <a:t>CB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BD342B-AE2A-CD45-A441-CBCC62697499}"/>
              </a:ext>
            </a:extLst>
          </p:cNvPr>
          <p:cNvGrpSpPr/>
          <p:nvPr/>
        </p:nvGrpSpPr>
        <p:grpSpPr>
          <a:xfrm>
            <a:off x="3155638" y="4674202"/>
            <a:ext cx="1114562" cy="1114562"/>
            <a:chOff x="3155638" y="4674202"/>
            <a:chExt cx="1114562" cy="1114562"/>
          </a:xfrm>
        </p:grpSpPr>
        <p:pic>
          <p:nvPicPr>
            <p:cNvPr id="12" name="Graphic 11" descr="Arrow circle outline">
              <a:extLst>
                <a:ext uri="{FF2B5EF4-FFF2-40B4-BE49-F238E27FC236}">
                  <a16:creationId xmlns:a16="http://schemas.microsoft.com/office/drawing/2014/main" id="{5171D226-CD18-6D4D-BED3-712D965CE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638" y="4674202"/>
              <a:ext cx="1114562" cy="11145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C48F6D-EF02-5D4F-9DDF-C77C1BAACB22}"/>
                </a:ext>
              </a:extLst>
            </p:cNvPr>
            <p:cNvSpPr txBox="1"/>
            <p:nvPr/>
          </p:nvSpPr>
          <p:spPr>
            <a:xfrm>
              <a:off x="3395599" y="4973986"/>
              <a:ext cx="588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</a:t>
              </a:r>
              <a:r>
                <a:rPr lang="en-IL" sz="1200" dirty="0"/>
                <a:t>vent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4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-0.1168 0.56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112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DividendVTI</vt:lpstr>
      <vt:lpstr>aSynchronic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10</cp:revision>
  <dcterms:created xsi:type="dcterms:W3CDTF">2021-03-07T08:21:41Z</dcterms:created>
  <dcterms:modified xsi:type="dcterms:W3CDTF">2021-03-07T14:53:37Z</dcterms:modified>
</cp:coreProperties>
</file>