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8" d="100"/>
          <a:sy n="98" d="100"/>
        </p:scale>
        <p:origin x="95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1767A-4256-BB48-26D6-2853574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453CB3-ACF6-D8EA-43BC-9045FE9C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0A7488-C707-35A2-F988-909D0329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4A10F-624A-8D5E-8C1C-A07114A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AB6E9F-D753-4CA7-B883-B62F0062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B9AC-5CFE-EE41-EF01-FF94F6A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10667D-1B71-5E3E-7867-C091CFBE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2980CB-C734-A26C-115A-6AFD47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8CD15D-7A1C-1979-E210-F0AC538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02B6E-E5C6-7488-4B23-146DA268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79E069-1F60-4569-5A69-B7254BD2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0AF5A1-028F-A863-C45F-B9102D60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58EC55-F52E-CEE0-72C5-334E910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E0D93-3CBC-F986-8A77-E41DD17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91CD26-35BC-971C-EEB6-794CE3D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D46B-6603-2EA6-5852-7A367E9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8F9F1D-37BF-D3C4-5CA5-E65FD54A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ABA414-D020-4727-65A4-2D80176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A77B87-986F-EFA5-24F2-29E453D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77CAA-6635-D0F2-DA5C-B672365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985B9-B86D-4FBE-D4D8-18FB449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D9814F-E69F-CC73-0344-1E781294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B1638-40B4-692A-FA4C-1B8D37B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E78347-615C-97E1-F7BA-E8B55A6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0879F-BA29-3424-2A5A-3F4B6B3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D4D4-DA9E-0B83-5F54-30FC8E6C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3E5966-1891-E1EA-4BB8-4D08E55A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E11ED7-8FD3-0C00-CED2-D64696F7B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9336FC-671B-848C-C084-16F17F5E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FE469F-2E29-CAA6-50BE-28616772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8BD6E-5891-AA3B-1AA9-8A86EBC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6B29C-A507-F349-E897-8878879C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54AE2-7C85-D5AF-AC0D-D8CD2A12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15889F-C71D-36F5-689A-8029E6A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35BD5-7ECA-69FC-D938-DBF182BA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06A222-E9D9-6E7F-EB35-D236C66E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97EDBA-0DAF-81D2-B5C2-0E2A7589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F81A94-4864-7BAF-B02D-01DB48A1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0DDC77-0F1E-F5E4-5528-A62B8511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BB7E2-321E-767F-95B6-951624A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6D0548-5DDF-1964-D3C2-FCFCEF12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194B06-829D-0FD9-04BE-2C6034A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081E1C-32EF-8A76-E6B4-B78E53F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B1632-E763-23D6-5933-231DA0F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5D5D34-DE3D-3556-93AB-E0F9CA6B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3B820A-C8EB-8375-FC07-3AE2AB3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5268-E521-6CAE-5417-CF4B84B7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4013E9-854A-9627-6017-DB2D06BA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8429A8-A7E8-6759-576C-145C11C8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B4AED9-F966-A531-7499-6CDDF9C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7308A3-6A3A-3259-E190-54943F3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6BD390-BE83-6337-B485-7DB3A532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0313-288B-C2C8-F4C1-4E3AFA7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8A8E9B-EB30-DE8C-8C34-C7625430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F8B774-21DA-0312-4E3D-91B7AD10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2F1E34-85A1-6084-411A-32C98045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38DD08-71F9-4678-07F0-AC867F18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773A22-E280-D2A6-5BA1-34530007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BEA416-1A57-3637-D592-4823A420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C261B3-FDCC-267F-6F04-866BD2B6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BA579-52C4-EC41-5569-6D6AA5A9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C4B6E-B458-49AB-B465-122E3E427539}" type="datetimeFigureOut">
              <a:rPr lang="en-US" smtClean="0"/>
              <a:t>30-Jul-25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BB6FC4-5DB2-BB75-2CA5-D996F0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63F7D5-3DB9-ECDD-8BEB-A91BC12F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35FF02F-3B1A-D431-FC5D-2765C89F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5" y="450479"/>
            <a:ext cx="3217069" cy="293708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ACE154-3BC6-F063-146C-5C2B105A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0" y="4125664"/>
            <a:ext cx="4914898" cy="212724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2C9911B-A195-8F09-89CF-7EEA6455D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54" y="450479"/>
            <a:ext cx="2470293" cy="2866900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FF3B4DB2-706A-E138-B94A-6A9B466F93FC}"/>
              </a:ext>
            </a:extLst>
          </p:cNvPr>
          <p:cNvCxnSpPr>
            <a:cxnSpLocks/>
          </p:cNvCxnSpPr>
          <p:nvPr/>
        </p:nvCxnSpPr>
        <p:spPr>
          <a:xfrm>
            <a:off x="6925554" y="2176668"/>
            <a:ext cx="2165442" cy="0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FAE6B92-6217-2283-0696-376D55F7E2B8}"/>
              </a:ext>
            </a:extLst>
          </p:cNvPr>
          <p:cNvSpPr txBox="1"/>
          <p:nvPr/>
        </p:nvSpPr>
        <p:spPr>
          <a:xfrm>
            <a:off x="0" y="4404139"/>
            <a:ext cx="67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 van tabellen </a:t>
            </a:r>
            <a:r>
              <a:rPr lang="en-US" i="1"/>
              <a:t>besteldepizza</a:t>
            </a:r>
            <a:r>
              <a:rPr lang="en-US"/>
              <a:t> en </a:t>
            </a:r>
            <a:r>
              <a:rPr lang="en-US" i="1"/>
              <a:t>pizza: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CC7080E-9C59-E99D-30E1-22A7E024257D}"/>
              </a:ext>
            </a:extLst>
          </p:cNvPr>
          <p:cNvSpPr/>
          <p:nvPr/>
        </p:nvSpPr>
        <p:spPr>
          <a:xfrm>
            <a:off x="5269952" y="1952487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0088615B-2379-0CD4-663B-ED1135773AE3}"/>
              </a:ext>
            </a:extLst>
          </p:cNvPr>
          <p:cNvSpPr/>
          <p:nvPr/>
        </p:nvSpPr>
        <p:spPr>
          <a:xfrm>
            <a:off x="9243321" y="1982303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14018DD-144A-9A2A-0678-34186303A436}"/>
              </a:ext>
            </a:extLst>
          </p:cNvPr>
          <p:cNvSpPr/>
          <p:nvPr/>
        </p:nvSpPr>
        <p:spPr>
          <a:xfrm>
            <a:off x="6096000" y="5202540"/>
            <a:ext cx="3195908" cy="442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3D7B9C9-C6C2-A81E-8EA1-ECB64047D766}"/>
              </a:ext>
            </a:extLst>
          </p:cNvPr>
          <p:cNvCxnSpPr>
            <a:cxnSpLocks/>
          </p:cNvCxnSpPr>
          <p:nvPr/>
        </p:nvCxnSpPr>
        <p:spPr>
          <a:xfrm>
            <a:off x="6096000" y="2371033"/>
            <a:ext cx="1219200" cy="2742719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B434620-31EA-04B9-F79A-FD766D8F61F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437842" y="2371033"/>
            <a:ext cx="1596192" cy="2742720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1FE12-E540-4E8D-AF62-8C585B36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C19632D-B6EB-AE0C-ED6E-C22A4D53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65" y="660401"/>
            <a:ext cx="4738225" cy="61975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0FED9F7-4B15-6D86-0858-080377F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6" y="264212"/>
            <a:ext cx="3217069" cy="2937085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BA9989F5-DD77-4A68-E19F-8EDDBFE36437}"/>
              </a:ext>
            </a:extLst>
          </p:cNvPr>
          <p:cNvCxnSpPr>
            <a:cxnSpLocks/>
          </p:cNvCxnSpPr>
          <p:nvPr/>
        </p:nvCxnSpPr>
        <p:spPr>
          <a:xfrm>
            <a:off x="3478169" y="1982303"/>
            <a:ext cx="2617831" cy="517057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hoek 25">
            <a:extLst>
              <a:ext uri="{FF2B5EF4-FFF2-40B4-BE49-F238E27FC236}">
                <a16:creationId xmlns:a16="http://schemas.microsoft.com/office/drawing/2014/main" id="{22459A3E-7972-BB20-7566-CA08EC18295B}"/>
              </a:ext>
            </a:extLst>
          </p:cNvPr>
          <p:cNvSpPr/>
          <p:nvPr/>
        </p:nvSpPr>
        <p:spPr>
          <a:xfrm>
            <a:off x="3162300" y="1795558"/>
            <a:ext cx="293008" cy="3304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6DAB9630-5CDC-BDF4-91FF-651E90CBC624}"/>
              </a:ext>
            </a:extLst>
          </p:cNvPr>
          <p:cNvSpPr/>
          <p:nvPr/>
        </p:nvSpPr>
        <p:spPr>
          <a:xfrm>
            <a:off x="6113928" y="2340443"/>
            <a:ext cx="264012" cy="296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09AA6D7-7824-CEE6-7E10-10502EB7E1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845" b="87405"/>
          <a:stretch>
            <a:fillRect/>
          </a:stretch>
        </p:blipFill>
        <p:spPr>
          <a:xfrm>
            <a:off x="5658266" y="299304"/>
            <a:ext cx="2029468" cy="361097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6262AB45-85A3-ECA3-09B1-E63D01E4D276}"/>
              </a:ext>
            </a:extLst>
          </p:cNvPr>
          <p:cNvSpPr/>
          <p:nvPr/>
        </p:nvSpPr>
        <p:spPr>
          <a:xfrm>
            <a:off x="7687734" y="299304"/>
            <a:ext cx="2708756" cy="361097"/>
          </a:xfrm>
          <a:prstGeom prst="rect">
            <a:avLst/>
          </a:prstGeom>
          <a:solidFill>
            <a:srgbClr val="D9E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485400D-C422-8A72-2B52-CE7BF5A8F45E}"/>
              </a:ext>
            </a:extLst>
          </p:cNvPr>
          <p:cNvSpPr/>
          <p:nvPr/>
        </p:nvSpPr>
        <p:spPr>
          <a:xfrm>
            <a:off x="3145742" y="2240831"/>
            <a:ext cx="293009" cy="3304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FDD9E64-7DCF-0370-8A4D-5B984E2D16DA}"/>
              </a:ext>
            </a:extLst>
          </p:cNvPr>
          <p:cNvSpPr/>
          <p:nvPr/>
        </p:nvSpPr>
        <p:spPr>
          <a:xfrm>
            <a:off x="3162300" y="1335045"/>
            <a:ext cx="293008" cy="3304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8898A39-865F-3A18-82CB-C6DB3B170420}"/>
              </a:ext>
            </a:extLst>
          </p:cNvPr>
          <p:cNvSpPr/>
          <p:nvPr/>
        </p:nvSpPr>
        <p:spPr>
          <a:xfrm>
            <a:off x="6113928" y="3689183"/>
            <a:ext cx="264012" cy="296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74F63EB9-9316-B2B6-14AD-9DD00A8AA7DF}"/>
              </a:ext>
            </a:extLst>
          </p:cNvPr>
          <p:cNvSpPr/>
          <p:nvPr/>
        </p:nvSpPr>
        <p:spPr>
          <a:xfrm>
            <a:off x="6098688" y="5815163"/>
            <a:ext cx="264012" cy="296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4C391F00-5A8D-235A-DEFA-CF75C09BAAE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455308" y="1500256"/>
            <a:ext cx="2658620" cy="2336966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E651F6BE-F832-176B-44EE-20B73A0038DA}"/>
              </a:ext>
            </a:extLst>
          </p:cNvPr>
          <p:cNvCxnSpPr>
            <a:cxnSpLocks/>
          </p:cNvCxnSpPr>
          <p:nvPr/>
        </p:nvCxnSpPr>
        <p:spPr>
          <a:xfrm>
            <a:off x="3455308" y="2378492"/>
            <a:ext cx="2635539" cy="3584709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4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tflix | Brand Assets | Logos">
            <a:extLst>
              <a:ext uri="{FF2B5EF4-FFF2-40B4-BE49-F238E27FC236}">
                <a16:creationId xmlns:a16="http://schemas.microsoft.com/office/drawing/2014/main" id="{5ACA4439-EC37-CEC5-B400-0945FDEC9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t="26099" r="7382" b="25905"/>
          <a:stretch>
            <a:fillRect/>
          </a:stretch>
        </p:blipFill>
        <p:spPr bwMode="auto">
          <a:xfrm>
            <a:off x="919949" y="787329"/>
            <a:ext cx="3417274" cy="11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A48533D-A018-E58F-518A-78E87F38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948" y="5627005"/>
            <a:ext cx="5291667" cy="11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A3F5B4E8-8848-8D79-362D-18A1EFF0B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7" r="20110" b="-8776"/>
          <a:stretch>
            <a:fillRect/>
          </a:stretch>
        </p:blipFill>
        <p:spPr bwMode="auto">
          <a:xfrm>
            <a:off x="1786634" y="2501113"/>
            <a:ext cx="1383957" cy="128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B60C96B0-7A31-A344-357A-9F68FE973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2" r="62017" b="-961"/>
          <a:stretch>
            <a:fillRect/>
          </a:stretch>
        </p:blipFill>
        <p:spPr bwMode="auto">
          <a:xfrm>
            <a:off x="7854779" y="945680"/>
            <a:ext cx="1102550" cy="13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Logo PNG Transparent &amp; SVG Vector - Freebie Supply">
            <a:extLst>
              <a:ext uri="{FF2B5EF4-FFF2-40B4-BE49-F238E27FC236}">
                <a16:creationId xmlns:a16="http://schemas.microsoft.com/office/drawing/2014/main" id="{83FAE5B2-DBDC-CD59-87E7-236C24319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2" b="33881"/>
          <a:stretch>
            <a:fillRect/>
          </a:stretch>
        </p:blipFill>
        <p:spPr bwMode="auto">
          <a:xfrm>
            <a:off x="3816749" y="2501113"/>
            <a:ext cx="2627300" cy="61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9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Afbeelding met tekst, schermopname, nummer, diagram&#10;&#10;Door AI gegenereerde inhoud is mogelijk onjuist.">
            <a:extLst>
              <a:ext uri="{FF2B5EF4-FFF2-40B4-BE49-F238E27FC236}">
                <a16:creationId xmlns:a16="http://schemas.microsoft.com/office/drawing/2014/main" id="{104018BD-1166-1843-4C81-1CAE51C77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25931" r="28387" b="16916"/>
          <a:stretch>
            <a:fillRect/>
          </a:stretch>
        </p:blipFill>
        <p:spPr>
          <a:xfrm>
            <a:off x="3048000" y="1818968"/>
            <a:ext cx="5683045" cy="3823076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468BF87-5301-37CE-725F-C53C15BD055D}"/>
              </a:ext>
            </a:extLst>
          </p:cNvPr>
          <p:cNvSpPr/>
          <p:nvPr/>
        </p:nvSpPr>
        <p:spPr>
          <a:xfrm>
            <a:off x="5532120" y="4640580"/>
            <a:ext cx="3198925" cy="1001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0862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7</Words>
  <Application>Microsoft Office PowerPoint</Application>
  <PresentationFormat>Breedbeeld</PresentationFormat>
  <Paragraphs>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Renske Weeda</dc:creator>
  <cp:lastModifiedBy>Renske Weeda</cp:lastModifiedBy>
  <cp:revision>6</cp:revision>
  <dcterms:created xsi:type="dcterms:W3CDTF">2025-05-27T04:36:19Z</dcterms:created>
  <dcterms:modified xsi:type="dcterms:W3CDTF">2025-07-30T14:20:57Z</dcterms:modified>
</cp:coreProperties>
</file>