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2" r:id="rId4"/>
    <p:sldId id="258" r:id="rId5"/>
    <p:sldId id="259" r:id="rId6"/>
    <p:sldId id="261" r:id="rId7"/>
    <p:sldId id="260" r:id="rId8"/>
    <p:sldId id="274" r:id="rId9"/>
    <p:sldId id="267" r:id="rId10"/>
    <p:sldId id="268" r:id="rId11"/>
    <p:sldId id="257" r:id="rId12"/>
    <p:sldId id="27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58" d="100"/>
          <a:sy n="58" d="100"/>
        </p:scale>
        <p:origin x="7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debyevan.com/fs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6534-DDE7-4BD9-A986-AFCCCFB7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Game ONTWERP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3D6CC-3A01-45E5-8A66-FB46173BF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naam </a:t>
            </a:r>
            <a:r>
              <a:rPr lang="en-US" dirty="0">
                <a:solidFill>
                  <a:schemeClr val="tx1"/>
                </a:solidFill>
              </a:rPr>
              <a:t>van </a:t>
            </a:r>
            <a:r>
              <a:rPr lang="en-US">
                <a:solidFill>
                  <a:schemeClr val="tx1"/>
                </a:solidFill>
              </a:rPr>
              <a:t>je eigen game</a:t>
            </a:r>
          </a:p>
          <a:p>
            <a:r>
              <a:rPr lang="en-US">
                <a:solidFill>
                  <a:schemeClr val="tx1"/>
                </a:solidFill>
              </a:rPr>
              <a:t>JOUW naam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7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CAA6-ECF0-43D1-AB63-3DA8B0C9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Progressie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FCCC-6A8A-4468-A136-51A59F24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Hoe komt de  speler verder, wordt beter, of ontdekt iets nieuws? Zoals:</a:t>
            </a:r>
          </a:p>
          <a:p>
            <a:pPr lvl="1"/>
            <a:r>
              <a:rPr lang="nl-NL"/>
              <a:t> level halen / punten krijgen, </a:t>
            </a:r>
          </a:p>
          <a:p>
            <a:pPr lvl="1"/>
            <a:r>
              <a:rPr lang="nl-NL"/>
              <a:t>personage leert iets / wordt sterker</a:t>
            </a:r>
          </a:p>
          <a:p>
            <a:pPr lvl="1"/>
            <a:r>
              <a:rPr lang="nl-NL"/>
              <a:t>spel wordt moeilijker / het verhaal gaat verder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367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5073-B963-4FD7-8D79-9ADADA3D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 spelervaring (mening van een ander)</a:t>
            </a:r>
            <a:endParaRPr lang="nl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C63B4-DBEC-20C6-BE9A-D96D9E76D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004410"/>
            <a:ext cx="959124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Wat voelt de speler tijdens het spel? (bijv. spanning, ontspanning, blijdschap, frustratie op een leuke manier)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Wat maakt de game leuk of interessant om te spelen?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Wanneer voelt de speler zich slim, uitgedaagd of beloond?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Zal de speler het spel willen blijven spelen? Waarom (niet)?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Krijgt de speler voldoende feedback op zijn acties?</a:t>
            </a:r>
            <a:b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(denk aan geluid, animaties, visuele signalen)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Is er een goede balans tussen uitdaging en controle?</a:t>
            </a:r>
            <a:b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(te makkelijk is saai, te moeilijk is frustrerend)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Begrijpt de speler wat hij moet doen zonder uitleg?</a:t>
            </a:r>
          </a:p>
        </p:txBody>
      </p:sp>
    </p:spTree>
    <p:extLst>
      <p:ext uri="{BB962C8B-B14F-4D97-AF65-F5344CB8AC3E}">
        <p14:creationId xmlns:p14="http://schemas.microsoft.com/office/powerpoint/2010/main" val="77493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41CF3-D7E7-986A-4C78-50A08CBF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6FE7-1982-D8B7-CE71-1B9B5295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REFLECTIE OP spelervaring van de ander</a:t>
            </a:r>
            <a:endParaRPr lang="nl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E895DC-0FE5-B469-4900-D7F490B95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83672"/>
            <a:ext cx="95912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Wat heb je geleerd door te kijken naar een ander die je spel speelt?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Zou je iets willen </a:t>
            </a:r>
            <a:r>
              <a:rPr kumimoji="0" lang="en-US" altLang="en-US" sz="160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aanpassen?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1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5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A5DF2-5755-A106-6BB9-323C8CFA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REFLECTIE OP proces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E67856-205D-C304-6CE2-CE52C446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Wat ging goed?</a:t>
            </a:r>
            <a:endParaRPr lang="en-US"/>
          </a:p>
          <a:p>
            <a:pPr lvl="0"/>
            <a:r>
              <a:rPr lang="nl-NL"/>
              <a:t>Wat was lastig?</a:t>
            </a:r>
            <a:endParaRPr lang="en-US"/>
          </a:p>
          <a:p>
            <a:pPr lvl="0"/>
            <a:r>
              <a:rPr lang="nl-NL"/>
              <a:t>Wat heb geleerd?</a:t>
            </a:r>
            <a:endParaRPr lang="en-US"/>
          </a:p>
          <a:p>
            <a:pPr lvl="0"/>
            <a:r>
              <a:rPr lang="nl-NL"/>
              <a:t>Wat zou je volgende keers anders doen?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3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CA9D3-9AA8-8BB3-A236-F4D9415F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Genre (meerdere antwoorden mogelijk)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9A8FED-E418-466F-9079-F6B7855F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Action</a:t>
            </a:r>
          </a:p>
          <a:p>
            <a:r>
              <a:rPr lang="en-US"/>
              <a:t>Platformer</a:t>
            </a:r>
          </a:p>
          <a:p>
            <a:r>
              <a:rPr lang="en-US"/>
              <a:t>Shooter</a:t>
            </a:r>
          </a:p>
          <a:p>
            <a:r>
              <a:rPr lang="en-US"/>
              <a:t>Puzzle</a:t>
            </a:r>
          </a:p>
          <a:p>
            <a:r>
              <a:rPr lang="en-US"/>
              <a:t>Survival</a:t>
            </a:r>
          </a:p>
          <a:p>
            <a:r>
              <a:rPr lang="en-US"/>
              <a:t>Strategy</a:t>
            </a:r>
          </a:p>
          <a:p>
            <a:r>
              <a:rPr lang="en-US"/>
              <a:t>Sport</a:t>
            </a:r>
          </a:p>
          <a:p>
            <a:r>
              <a:rPr lang="en-US"/>
              <a:t>Rogeuelike</a:t>
            </a:r>
          </a:p>
          <a:p>
            <a:r>
              <a:rPr lang="en-US"/>
              <a:t>Anders...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C8596-A9C8-F78A-2B15-138239E5B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58FD-0503-673E-CA5B-23BEC295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spelervaring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F23534-0522-8628-1535-104AF3E91D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881301"/>
            <a:ext cx="95912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Wat voelt de speler tijdens het spel? (bijv. spanning, ontspanning, blijdschap, frustratie op een leuke manier)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Wat maakt de game leuk of interessant om te spelen?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Wanneer voelt de speler zich slim, uitgedaagd of beloond?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Zal de speler het spel willen blijven spelen? Waarom (niet)?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Krijgt de speler voldoende feedback op zijn acties? (denk aan geluid, animaties, visuele signalen)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Is er een goede balans tussen uitdaging en controle? (te makkelijk is saai, te moeilijk is frustrerend)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Begrijpt de speler wat hij moet doen zonder uitleg?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nl-NL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nl-NL" sz="1600" i="1">
                <a:latin typeface="Arial" panose="020B0604020202020204" pitchFamily="34" charset="0"/>
                <a:cs typeface="Arial" panose="020B0604020202020204" pitchFamily="34" charset="0"/>
              </a:rPr>
              <a:t>Welke rollen spelen tijd, toeval en verrassingen?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8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77D9-01B4-4677-96AD-73EFFB2A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esthetiek van je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6D50-D1C1-4F65-B382-45241A41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/>
              <a:t>Voeg screenshots toe, bijvoorb</a:t>
            </a:r>
            <a:r>
              <a:rPr lang="en-US" i="1"/>
              <a:t>eeld van een sprite, andere artwork of muziekfragment.</a:t>
            </a:r>
          </a:p>
          <a:p>
            <a:r>
              <a:rPr lang="nl-NL" i="1"/>
              <a:t>Vermeld hier de bron van de afbeelding (zoals link of maker).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97114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C53-BE3C-42CB-A68A-1CBAF4A2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/>
              <a:t>verhaal </a:t>
            </a:r>
            <a:r>
              <a:rPr lang="en-US"/>
              <a:t>VAN JE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5CFA-EB1F-4F02-A980-27B9DE85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/>
              <a:t>Korte samenvatting van het verhaal achter je game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219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BE49-6714-464D-A8F3-171F02FB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Technologie </a:t>
            </a:r>
            <a:r>
              <a:rPr lang="nl-NL"/>
              <a:t>van</a:t>
            </a:r>
            <a:r>
              <a:rPr lang="en-US"/>
              <a:t> je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AC21-F858-4D03-B392-B946F61E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Welke game-engine gebruik je?</a:t>
            </a:r>
          </a:p>
          <a:p>
            <a:r>
              <a:rPr lang="nl-NL" i="1"/>
              <a:t>Zijn er speciale apparaten nodig zoals een console?</a:t>
            </a:r>
            <a:endParaRPr lang="nl-NL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907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F41F-864D-4DE0-B3C4-4976B304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mechanics </a:t>
            </a:r>
            <a:r>
              <a:rPr lang="en-US"/>
              <a:t>van JE GAME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342-2B6A-4172-A8B3-ED4B18E7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i="1"/>
              <a:t>Hoe werkt je spel? Welke acties, regels en feedback zijn er?</a:t>
            </a:r>
          </a:p>
          <a:p>
            <a:r>
              <a:rPr lang="nl-NL" i="1"/>
              <a:t>Welke objecten komen er voor (zoals spelers, munten, muren, kogels, ... )</a:t>
            </a:r>
          </a:p>
          <a:p>
            <a:r>
              <a:rPr lang="nl-NL" i="1"/>
              <a:t>Wat kan een object doen? (zoals paddle kan omhoog/omlaag)</a:t>
            </a:r>
          </a:p>
          <a:p>
            <a:r>
              <a:rPr lang="nl-NL" i="1"/>
              <a:t>Welke regels zijn er? (zoals: als de bal de paddle raakt, kaatst hij terug; als de bal de muur raakt, scoort de tegenstander)</a:t>
            </a:r>
          </a:p>
          <a:p>
            <a:r>
              <a:rPr lang="nl-NL" i="1"/>
              <a:t>Wat laat het spel zien of horen om de speler te informeren? (zoals: Een pinggeluid als de bal de paddle raakt, of de score die zichtbaar oploopt als iemand scoort)</a:t>
            </a:r>
          </a:p>
        </p:txBody>
      </p:sp>
    </p:spTree>
    <p:extLst>
      <p:ext uri="{BB962C8B-B14F-4D97-AF65-F5344CB8AC3E}">
        <p14:creationId xmlns:p14="http://schemas.microsoft.com/office/powerpoint/2010/main" val="307024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D9664-617C-FA50-2A08-778369B04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118D-8841-2B7B-4772-DEE5FF4F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ToestandSdiagram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0F11-9652-B450-F607-17359CDE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/>
              <a:t>Plak hier een screenshot/foto van je toestandsdiagram. </a:t>
            </a:r>
          </a:p>
          <a:p>
            <a:r>
              <a:rPr lang="en-US" i="1"/>
              <a:t>Geef minstens 5 toestanden die het spel kan hebben.</a:t>
            </a:r>
          </a:p>
          <a:p>
            <a:r>
              <a:rPr lang="nl-NL" i="1"/>
              <a:t>Op de pijlen aangeven waardoor de toestand verandert</a:t>
            </a:r>
          </a:p>
          <a:p>
            <a:r>
              <a:rPr lang="nl-NL" i="1"/>
              <a:t>Tips:</a:t>
            </a:r>
          </a:p>
          <a:p>
            <a:pPr lvl="1"/>
            <a:r>
              <a:rPr lang="nl-NL" i="1"/>
              <a:t>Tool voor toestandsdiagram: </a:t>
            </a:r>
            <a:r>
              <a:rPr lang="nl-NL" i="1">
                <a:hlinkClick r:id="rId2"/>
              </a:rPr>
              <a:t>https://madebyevan.com/fsm/</a:t>
            </a:r>
            <a:r>
              <a:rPr lang="nl-NL" i="1"/>
              <a:t>“</a:t>
            </a:r>
          </a:p>
          <a:p>
            <a:pPr lvl="1"/>
            <a:r>
              <a:rPr lang="nl-NL" i="1"/>
              <a:t>Screenshot in Windows: Windows+Shift+S.</a:t>
            </a:r>
            <a:endParaRPr lang="en-US" i="1"/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562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2025-09D0-4A15-B683-8C4CA851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speler leert Het spel door</a:t>
            </a:r>
            <a:r>
              <a:rPr lang="en-US" dirty="0"/>
              <a:t>…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E75D-0681-4A90-ADA5-711E8E80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/>
              <a:t>Hoe leert de speler beter te spelen?</a:t>
            </a:r>
          </a:p>
        </p:txBody>
      </p:sp>
    </p:spTree>
    <p:extLst>
      <p:ext uri="{BB962C8B-B14F-4D97-AF65-F5344CB8AC3E}">
        <p14:creationId xmlns:p14="http://schemas.microsoft.com/office/powerpoint/2010/main" val="781199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255</TotalTime>
  <Words>596</Words>
  <Application>Microsoft Office PowerPoint</Application>
  <PresentationFormat>Breedbeeld</PresentationFormat>
  <Paragraphs>79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Game ONTWERP</vt:lpstr>
      <vt:lpstr>Genre (meerdere antwoorden mogelijk)</vt:lpstr>
      <vt:lpstr>De spelervaring</vt:lpstr>
      <vt:lpstr>esthetiek van je game</vt:lpstr>
      <vt:lpstr>Het verhaal VAN JE GAME</vt:lpstr>
      <vt:lpstr>Technologie van je game</vt:lpstr>
      <vt:lpstr>De mechanics van JE GAME</vt:lpstr>
      <vt:lpstr>ToestandSdiagram</vt:lpstr>
      <vt:lpstr>De speler leert Het spel door…</vt:lpstr>
      <vt:lpstr>Progressie</vt:lpstr>
      <vt:lpstr>De spelervaring (mening van een ander)</vt:lpstr>
      <vt:lpstr>REFLECTIE OP spelervaring van de ander</vt:lpstr>
      <vt:lpstr>REFLECTIE OP proces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Analyse</dc:title>
  <dc:creator>Bergervoet, P.M.A. (Paul)</dc:creator>
  <cp:lastModifiedBy>Renske Weeda</cp:lastModifiedBy>
  <cp:revision>20</cp:revision>
  <dcterms:created xsi:type="dcterms:W3CDTF">2021-01-28T13:14:33Z</dcterms:created>
  <dcterms:modified xsi:type="dcterms:W3CDTF">2025-06-28T08:02:27Z</dcterms:modified>
</cp:coreProperties>
</file>