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3" r:id="rId2"/>
    <p:sldId id="285" r:id="rId3"/>
    <p:sldId id="288" r:id="rId4"/>
    <p:sldId id="284" r:id="rId5"/>
    <p:sldId id="290" r:id="rId6"/>
    <p:sldId id="289" r:id="rId7"/>
    <p:sldId id="286" r:id="rId8"/>
    <p:sldId id="287" r:id="rId9"/>
    <p:sldId id="291" r:id="rId10"/>
    <p:sldId id="282" r:id="rId11"/>
    <p:sldId id="268" r:id="rId12"/>
    <p:sldId id="269" r:id="rId13"/>
    <p:sldId id="279" r:id="rId14"/>
    <p:sldId id="280" r:id="rId15"/>
    <p:sldId id="271" r:id="rId16"/>
    <p:sldId id="272" r:id="rId17"/>
    <p:sldId id="277" r:id="rId18"/>
    <p:sldId id="273" r:id="rId19"/>
    <p:sldId id="274" r:id="rId20"/>
    <p:sldId id="275" r:id="rId21"/>
    <p:sldId id="281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B0809E-3F0C-46E1-A77E-EC19F17D672B}">
          <p14:sldIdLst>
            <p14:sldId id="283"/>
            <p14:sldId id="285"/>
            <p14:sldId id="288"/>
            <p14:sldId id="284"/>
            <p14:sldId id="290"/>
            <p14:sldId id="289"/>
            <p14:sldId id="286"/>
            <p14:sldId id="287"/>
            <p14:sldId id="291"/>
            <p14:sldId id="282"/>
          </p14:sldIdLst>
        </p14:section>
        <p14:section name="templates" id="{7F269892-DD32-49BB-B0D4-861D09425BD7}">
          <p14:sldIdLst>
            <p14:sldId id="268"/>
            <p14:sldId id="269"/>
            <p14:sldId id="279"/>
            <p14:sldId id="280"/>
            <p14:sldId id="271"/>
            <p14:sldId id="272"/>
            <p14:sldId id="277"/>
            <p14:sldId id="273"/>
            <p14:sldId id="274"/>
            <p14:sldId id="275"/>
            <p14:sldId id="281"/>
            <p14:sldId id="27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59C1F-92D0-4DD2-8202-1686B4D62C9C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0191-41C2-4A4D-9A89-CC94FA8143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47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8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0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9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89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2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3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5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957C-6D48-47FD-A6A4-6756C02574AE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12-5-2024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C6EEC-9A53-49DC-A0F3-84F4328F2E14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DF8208-D9A3-1B8E-376E-B0304BC4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2335548"/>
            <a:ext cx="8354591" cy="269595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5B69037-4606-0885-6669-17B9DFE06C97}"/>
              </a:ext>
            </a:extLst>
          </p:cNvPr>
          <p:cNvSpPr/>
          <p:nvPr/>
        </p:nvSpPr>
        <p:spPr>
          <a:xfrm>
            <a:off x="6695674" y="1734532"/>
            <a:ext cx="3563332" cy="531322"/>
          </a:xfrm>
          <a:prstGeom prst="wedgeRoundRectCallout">
            <a:avLst>
              <a:gd name="adj1" fmla="val 23546"/>
              <a:gd name="adj2" fmla="val 1391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Regelnummers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zichtbaar</a:t>
            </a:r>
            <a:r>
              <a:rPr lang="en-US" dirty="0">
                <a:solidFill>
                  <a:schemeClr val="tx1"/>
                </a:solidFill>
              </a:rPr>
              <a:t> maken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48E506-1664-AAFF-32F8-44CE5DEBB2CC}"/>
              </a:ext>
            </a:extLst>
          </p:cNvPr>
          <p:cNvSpPr/>
          <p:nvPr/>
        </p:nvSpPr>
        <p:spPr>
          <a:xfrm>
            <a:off x="1932994" y="1734532"/>
            <a:ext cx="1866008" cy="531322"/>
          </a:xfrm>
          <a:prstGeom prst="wedgeRoundRectCallout">
            <a:avLst>
              <a:gd name="adj1" fmla="val -42766"/>
              <a:gd name="adj2" fmla="val 1655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Run-knop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D42FD04-E1E0-FF1D-F590-3D02FD0111CA}"/>
              </a:ext>
            </a:extLst>
          </p:cNvPr>
          <p:cNvSpPr/>
          <p:nvPr/>
        </p:nvSpPr>
        <p:spPr>
          <a:xfrm>
            <a:off x="3937263" y="3998257"/>
            <a:ext cx="3044858" cy="507755"/>
          </a:xfrm>
          <a:prstGeom prst="wedgeRoundRectCallout">
            <a:avLst>
              <a:gd name="adj1" fmla="val -75013"/>
              <a:gd name="adj2" fmla="val -551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Programmauitvoer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31DB882F-30F0-28C8-2A5B-D552695E1763}"/>
              </a:ext>
            </a:extLst>
          </p:cNvPr>
          <p:cNvSpPr/>
          <p:nvPr/>
        </p:nvSpPr>
        <p:spPr>
          <a:xfrm>
            <a:off x="3937263" y="1734532"/>
            <a:ext cx="1866008" cy="531322"/>
          </a:xfrm>
          <a:prstGeom prst="wedgeRoundRectCallout">
            <a:avLst>
              <a:gd name="adj1" fmla="val -98336"/>
              <a:gd name="adj2" fmla="val 202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Regelnummer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8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2"/>
          <p:cNvCxnSpPr>
            <a:cxnSpLocks/>
            <a:stCxn id="35" idx="2"/>
            <a:endCxn id="21" idx="3"/>
          </p:cNvCxnSpPr>
          <p:nvPr/>
        </p:nvCxnSpPr>
        <p:spPr>
          <a:xfrm rot="5400000" flipH="1" flipV="1">
            <a:off x="3070647" y="2724522"/>
            <a:ext cx="4040574" cy="1481209"/>
          </a:xfrm>
          <a:prstGeom prst="bentConnector4">
            <a:avLst>
              <a:gd name="adj1" fmla="val -5658"/>
              <a:gd name="adj2" fmla="val 298463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9"/>
          <p:cNvSpPr/>
          <p:nvPr/>
        </p:nvSpPr>
        <p:spPr>
          <a:xfrm>
            <a:off x="3382745" y="45633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4" name="Straight Arrow Connector 33"/>
          <p:cNvCxnSpPr>
            <a:cxnSpLocks/>
            <a:stCxn id="3" idx="4"/>
            <a:endCxn id="21" idx="0"/>
          </p:cNvCxnSpPr>
          <p:nvPr/>
        </p:nvCxnSpPr>
        <p:spPr>
          <a:xfrm>
            <a:off x="4081388" y="651808"/>
            <a:ext cx="6652" cy="472891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2"/>
          <p:cNvSpPr txBox="1"/>
          <p:nvPr/>
        </p:nvSpPr>
        <p:spPr>
          <a:xfrm>
            <a:off x="301537" y="980081"/>
            <a:ext cx="1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10" name="Elbow Connector 51"/>
          <p:cNvCxnSpPr>
            <a:stCxn id="21" idx="1"/>
            <a:endCxn id="18" idx="0"/>
          </p:cNvCxnSpPr>
          <p:nvPr/>
        </p:nvCxnSpPr>
        <p:spPr>
          <a:xfrm rot="10800000" flipH="1" flipV="1">
            <a:off x="2344540" y="1444839"/>
            <a:ext cx="1870660" cy="4808555"/>
          </a:xfrm>
          <a:prstGeom prst="bentConnector4">
            <a:avLst>
              <a:gd name="adj1" fmla="val -120712"/>
              <a:gd name="adj2" fmla="val 92753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52"/>
          <p:cNvCxnSpPr>
            <a:cxnSpLocks/>
            <a:stCxn id="21" idx="2"/>
            <a:endCxn id="23" idx="0"/>
          </p:cNvCxnSpPr>
          <p:nvPr/>
        </p:nvCxnSpPr>
        <p:spPr>
          <a:xfrm rot="16200000" flipH="1">
            <a:off x="3936705" y="1916316"/>
            <a:ext cx="305377" cy="2706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7"/>
          <p:cNvSpPr txBox="1"/>
          <p:nvPr/>
        </p:nvSpPr>
        <p:spPr>
          <a:xfrm>
            <a:off x="3370353" y="167339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8" name="Oval 29"/>
          <p:cNvSpPr/>
          <p:nvPr/>
        </p:nvSpPr>
        <p:spPr>
          <a:xfrm>
            <a:off x="3516557" y="6253395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Einde</a:t>
            </a:r>
          </a:p>
        </p:txBody>
      </p:sp>
      <p:sp>
        <p:nvSpPr>
          <p:cNvPr id="20" name="Rectangle 43"/>
          <p:cNvSpPr/>
          <p:nvPr/>
        </p:nvSpPr>
        <p:spPr>
          <a:xfrm>
            <a:off x="217810" y="158339"/>
            <a:ext cx="1913345" cy="472891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dk1"/>
                </a:solidFill>
                <a:latin typeface="Lucida Bright" panose="02040602050505020304" pitchFamily="18" charset="0"/>
              </a:rPr>
              <a:t>decNaarBinair</a:t>
            </a:r>
            <a:endParaRPr lang="nl-NL" b="1" dirty="0">
              <a:solidFill>
                <a:schemeClr val="dk1"/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Flowchart: Off-page Connector 41"/>
          <p:cNvSpPr/>
          <p:nvPr/>
        </p:nvSpPr>
        <p:spPr>
          <a:xfrm>
            <a:off x="2344540" y="1124699"/>
            <a:ext cx="3486999" cy="640282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getal groter dan 0</a:t>
            </a:r>
          </a:p>
        </p:txBody>
      </p:sp>
      <p:sp>
        <p:nvSpPr>
          <p:cNvPr id="23" name="Flowchart: Preparation 5">
            <a:extLst>
              <a:ext uri="{FF2B5EF4-FFF2-40B4-BE49-F238E27FC236}">
                <a16:creationId xmlns:a16="http://schemas.microsoft.com/office/drawing/2014/main" id="{31D3B2D7-FCFF-4A43-8C81-577E066867EA}"/>
              </a:ext>
            </a:extLst>
          </p:cNvPr>
          <p:cNvSpPr/>
          <p:nvPr/>
        </p:nvSpPr>
        <p:spPr>
          <a:xfrm>
            <a:off x="2624903" y="2070358"/>
            <a:ext cx="2931686" cy="632061"/>
          </a:xfrm>
          <a:prstGeom prst="flowChartPreparation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Lucida Bright" panose="02040602050505020304" pitchFamily="18" charset="0"/>
              </a:rPr>
              <a:t>getal is even</a:t>
            </a:r>
            <a:endParaRPr lang="nl-NL" dirty="0">
              <a:solidFill>
                <a:schemeClr val="dk1"/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Rounded Rectangle 42">
            <a:extLst>
              <a:ext uri="{FF2B5EF4-FFF2-40B4-BE49-F238E27FC236}">
                <a16:creationId xmlns:a16="http://schemas.microsoft.com/office/drawing/2014/main" id="{1FFF746E-E944-4544-911C-D1206B013427}"/>
              </a:ext>
            </a:extLst>
          </p:cNvPr>
          <p:cNvSpPr/>
          <p:nvPr/>
        </p:nvSpPr>
        <p:spPr>
          <a:xfrm>
            <a:off x="283733" y="3146743"/>
            <a:ext cx="3522606" cy="6463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Schrijf vooraan de</a:t>
            </a:r>
          </a:p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uitkomst een 1</a:t>
            </a:r>
          </a:p>
        </p:txBody>
      </p:sp>
      <p:sp>
        <p:nvSpPr>
          <p:cNvPr id="34" name="Rounded Rectangle 42">
            <a:extLst>
              <a:ext uri="{FF2B5EF4-FFF2-40B4-BE49-F238E27FC236}">
                <a16:creationId xmlns:a16="http://schemas.microsoft.com/office/drawing/2014/main" id="{FA77C63C-CFF6-45FB-A97B-F97DA692A0DE}"/>
              </a:ext>
            </a:extLst>
          </p:cNvPr>
          <p:cNvSpPr/>
          <p:nvPr/>
        </p:nvSpPr>
        <p:spPr>
          <a:xfrm>
            <a:off x="5016219" y="3146743"/>
            <a:ext cx="3522606" cy="6463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Schrijf vooraan de</a:t>
            </a:r>
          </a:p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uitkomst een 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F91A01AE-F92C-45C2-AD5C-843EA60F4509}"/>
              </a:ext>
            </a:extLst>
          </p:cNvPr>
          <p:cNvSpPr/>
          <p:nvPr/>
        </p:nvSpPr>
        <p:spPr>
          <a:xfrm>
            <a:off x="2589027" y="4839031"/>
            <a:ext cx="3522606" cy="6463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Deel getal door 2</a:t>
            </a:r>
          </a:p>
        </p:txBody>
      </p:sp>
      <p:sp>
        <p:nvSpPr>
          <p:cNvPr id="36" name="Rounded Rectangle 42">
            <a:extLst>
              <a:ext uri="{FF2B5EF4-FFF2-40B4-BE49-F238E27FC236}">
                <a16:creationId xmlns:a16="http://schemas.microsoft.com/office/drawing/2014/main" id="{6A7A0900-B94B-4AC5-9714-3E5A31A9921F}"/>
              </a:ext>
            </a:extLst>
          </p:cNvPr>
          <p:cNvSpPr/>
          <p:nvPr/>
        </p:nvSpPr>
        <p:spPr>
          <a:xfrm>
            <a:off x="283733" y="3994379"/>
            <a:ext cx="3522606" cy="6463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Trek 1 van getal af</a:t>
            </a:r>
          </a:p>
        </p:txBody>
      </p:sp>
      <p:sp>
        <p:nvSpPr>
          <p:cNvPr id="49" name="TextBox 92">
            <a:extLst>
              <a:ext uri="{FF2B5EF4-FFF2-40B4-BE49-F238E27FC236}">
                <a16:creationId xmlns:a16="http://schemas.microsoft.com/office/drawing/2014/main" id="{B391B75F-1478-4ABB-81BC-95626E7BD813}"/>
              </a:ext>
            </a:extLst>
          </p:cNvPr>
          <p:cNvSpPr txBox="1"/>
          <p:nvPr/>
        </p:nvSpPr>
        <p:spPr>
          <a:xfrm>
            <a:off x="2001776" y="1956507"/>
            <a:ext cx="14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50" name="TextBox 57">
            <a:extLst>
              <a:ext uri="{FF2B5EF4-FFF2-40B4-BE49-F238E27FC236}">
                <a16:creationId xmlns:a16="http://schemas.microsoft.com/office/drawing/2014/main" id="{7D6A2211-1A86-47B6-8E14-0180917CC0DB}"/>
              </a:ext>
            </a:extLst>
          </p:cNvPr>
          <p:cNvSpPr txBox="1"/>
          <p:nvPr/>
        </p:nvSpPr>
        <p:spPr>
          <a:xfrm>
            <a:off x="5563223" y="1927859"/>
            <a:ext cx="64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D2693C5-D6A6-42A9-B381-1BA6EEB2EEDD}"/>
              </a:ext>
            </a:extLst>
          </p:cNvPr>
          <p:cNvCxnSpPr>
            <a:stCxn id="23" idx="3"/>
            <a:endCxn id="34" idx="0"/>
          </p:cNvCxnSpPr>
          <p:nvPr/>
        </p:nvCxnSpPr>
        <p:spPr>
          <a:xfrm>
            <a:off x="5556589" y="2386389"/>
            <a:ext cx="1220933" cy="760354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6C6C3F8-2980-4AA6-9F90-9F95AC6CCDB4}"/>
              </a:ext>
            </a:extLst>
          </p:cNvPr>
          <p:cNvCxnSpPr>
            <a:cxnSpLocks/>
            <a:stCxn id="23" idx="1"/>
            <a:endCxn id="32" idx="0"/>
          </p:cNvCxnSpPr>
          <p:nvPr/>
        </p:nvCxnSpPr>
        <p:spPr>
          <a:xfrm rot="10800000" flipV="1">
            <a:off x="2045037" y="2386389"/>
            <a:ext cx="579867" cy="760354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7613CA-C101-4D51-8EB4-549911A17633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2045036" y="3793126"/>
            <a:ext cx="0" cy="201253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92F27C0-498B-437D-BD51-A7AE3ED05114}"/>
              </a:ext>
            </a:extLst>
          </p:cNvPr>
          <p:cNvCxnSpPr>
            <a:cxnSpLocks/>
            <a:stCxn id="34" idx="2"/>
            <a:endCxn id="35" idx="3"/>
          </p:cNvCxnSpPr>
          <p:nvPr/>
        </p:nvCxnSpPr>
        <p:spPr>
          <a:xfrm rot="5400000">
            <a:off x="5760030" y="4144730"/>
            <a:ext cx="1369097" cy="665889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4FFAD17-B88E-42EC-AC47-851DAB010B29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 rot="16200000" flipH="1">
            <a:off x="2056301" y="4629496"/>
            <a:ext cx="521461" cy="543991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06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12"/>
          <p:cNvCxnSpPr>
            <a:stCxn id="35" idx="2"/>
            <a:endCxn id="47" idx="3"/>
          </p:cNvCxnSpPr>
          <p:nvPr/>
        </p:nvCxnSpPr>
        <p:spPr>
          <a:xfrm rot="5400000" flipH="1" flipV="1">
            <a:off x="5344605" y="2537982"/>
            <a:ext cx="1235165" cy="1111683"/>
          </a:xfrm>
          <a:prstGeom prst="bentConnector4">
            <a:avLst>
              <a:gd name="adj1" fmla="val -18508"/>
              <a:gd name="adj2" fmla="val 120563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9"/>
          <p:cNvSpPr/>
          <p:nvPr/>
        </p:nvSpPr>
        <p:spPr>
          <a:xfrm>
            <a:off x="4701196" y="1027522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sp>
        <p:nvSpPr>
          <p:cNvPr id="35" name="Rounded Rectangle 32"/>
          <p:cNvSpPr/>
          <p:nvPr/>
        </p:nvSpPr>
        <p:spPr>
          <a:xfrm>
            <a:off x="4445087" y="3203645"/>
            <a:ext cx="1922520" cy="5077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move</a:t>
            </a:r>
          </a:p>
        </p:txBody>
      </p:sp>
      <p:cxnSp>
        <p:nvCxnSpPr>
          <p:cNvPr id="36" name="Straight Arrow Connector 33"/>
          <p:cNvCxnSpPr>
            <a:stCxn id="34" idx="4"/>
            <a:endCxn id="47" idx="0"/>
          </p:cNvCxnSpPr>
          <p:nvPr/>
        </p:nvCxnSpPr>
        <p:spPr>
          <a:xfrm flipH="1">
            <a:off x="5393562" y="1633697"/>
            <a:ext cx="6277" cy="474490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7"/>
          <p:cNvSpPr/>
          <p:nvPr/>
        </p:nvSpPr>
        <p:spPr>
          <a:xfrm>
            <a:off x="4707706" y="4568240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cxnSp>
        <p:nvCxnSpPr>
          <p:cNvPr id="38" name="Elbow Connector 40"/>
          <p:cNvCxnSpPr>
            <a:stCxn id="47" idx="1"/>
            <a:endCxn id="37" idx="0"/>
          </p:cNvCxnSpPr>
          <p:nvPr/>
        </p:nvCxnSpPr>
        <p:spPr>
          <a:xfrm rot="10800000" flipH="1" flipV="1">
            <a:off x="4269093" y="2476240"/>
            <a:ext cx="1137256" cy="2091999"/>
          </a:xfrm>
          <a:prstGeom prst="bentConnector4">
            <a:avLst>
              <a:gd name="adj1" fmla="val -88135"/>
              <a:gd name="adj2" fmla="val 82893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3"/>
          <p:cNvSpPr/>
          <p:nvPr/>
        </p:nvSpPr>
        <p:spPr>
          <a:xfrm>
            <a:off x="1779815" y="991033"/>
            <a:ext cx="2629704" cy="511196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walkToEdgeOfWorld</a:t>
            </a:r>
            <a:endParaRPr lang="nl-NL" b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40" name="Straight Arrow Connector 50"/>
          <p:cNvCxnSpPr>
            <a:stCxn id="47" idx="2"/>
            <a:endCxn id="35" idx="0"/>
          </p:cNvCxnSpPr>
          <p:nvPr/>
        </p:nvCxnSpPr>
        <p:spPr>
          <a:xfrm>
            <a:off x="5393562" y="2844294"/>
            <a:ext cx="12785" cy="359351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1"/>
          <p:cNvSpPr txBox="1"/>
          <p:nvPr/>
        </p:nvSpPr>
        <p:spPr>
          <a:xfrm>
            <a:off x="5463469" y="277618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42" name="TextBox 92"/>
          <p:cNvSpPr txBox="1"/>
          <p:nvPr/>
        </p:nvSpPr>
        <p:spPr>
          <a:xfrm>
            <a:off x="3555436" y="210818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</a:p>
        </p:txBody>
      </p:sp>
      <p:cxnSp>
        <p:nvCxnSpPr>
          <p:cNvPr id="43" name="Straight Connector 75"/>
          <p:cNvCxnSpPr>
            <a:stCxn id="34" idx="6"/>
            <a:endCxn id="46" idx="1"/>
          </p:cNvCxnSpPr>
          <p:nvPr/>
        </p:nvCxnSpPr>
        <p:spPr>
          <a:xfrm>
            <a:off x="6098481" y="1330610"/>
            <a:ext cx="698641" cy="10872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ard 34"/>
          <p:cNvSpPr/>
          <p:nvPr/>
        </p:nvSpPr>
        <p:spPr>
          <a:xfrm>
            <a:off x="6797122" y="4365124"/>
            <a:ext cx="4521959" cy="1003634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Final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Dodo is standing in front of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an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edge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still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facing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the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same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direction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.</a:t>
            </a:r>
            <a:endParaRPr lang="nl-NL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36"/>
          <p:cNvCxnSpPr>
            <a:stCxn id="37" idx="6"/>
            <a:endCxn id="44" idx="1"/>
          </p:cNvCxnSpPr>
          <p:nvPr/>
        </p:nvCxnSpPr>
        <p:spPr>
          <a:xfrm flipV="1">
            <a:off x="6104991" y="4866941"/>
            <a:ext cx="692131" cy="4387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ard 48"/>
          <p:cNvSpPr/>
          <p:nvPr/>
        </p:nvSpPr>
        <p:spPr>
          <a:xfrm>
            <a:off x="6797122" y="780236"/>
            <a:ext cx="4521959" cy="1122492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No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requirements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47" name="Flowchart: Off-page Connector 41"/>
          <p:cNvSpPr/>
          <p:nvPr/>
        </p:nvSpPr>
        <p:spPr>
          <a:xfrm>
            <a:off x="4269093" y="2108187"/>
            <a:ext cx="2248937" cy="736107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NOT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BorderAhead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6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"/>
          <p:cNvSpPr/>
          <p:nvPr/>
        </p:nvSpPr>
        <p:spPr>
          <a:xfrm>
            <a:off x="4406943" y="295798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3" name="Straight Arrow Connector 33"/>
          <p:cNvCxnSpPr>
            <a:stCxn id="2" idx="4"/>
            <a:endCxn id="44" idx="0"/>
          </p:cNvCxnSpPr>
          <p:nvPr/>
        </p:nvCxnSpPr>
        <p:spPr>
          <a:xfrm flipH="1">
            <a:off x="5104874" y="901973"/>
            <a:ext cx="712" cy="31816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7"/>
          <p:cNvSpPr/>
          <p:nvPr/>
        </p:nvSpPr>
        <p:spPr>
          <a:xfrm>
            <a:off x="4389545" y="6129097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6" name="Rectangle 43"/>
          <p:cNvSpPr/>
          <p:nvPr/>
        </p:nvSpPr>
        <p:spPr>
          <a:xfrm>
            <a:off x="310244" y="484847"/>
            <a:ext cx="3805362" cy="546060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countPlan</a:t>
            </a:r>
            <a:endParaRPr lang="nl-NL" b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Arrow Connector 50"/>
          <p:cNvCxnSpPr>
            <a:stCxn id="20" idx="2"/>
            <a:endCxn id="14" idx="0"/>
          </p:cNvCxnSpPr>
          <p:nvPr/>
        </p:nvCxnSpPr>
        <p:spPr>
          <a:xfrm flipH="1">
            <a:off x="5104873" y="2711487"/>
            <a:ext cx="1" cy="35862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2"/>
          <p:cNvSpPr/>
          <p:nvPr/>
        </p:nvSpPr>
        <p:spPr>
          <a:xfrm>
            <a:off x="4077917" y="3070109"/>
            <a:ext cx="2053912" cy="500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doSomething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8" name="TextBox 56"/>
          <p:cNvSpPr txBox="1"/>
          <p:nvPr/>
        </p:nvSpPr>
        <p:spPr>
          <a:xfrm>
            <a:off x="3026499" y="19900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Flowchart: Off-page Connector 53"/>
          <p:cNvSpPr/>
          <p:nvPr/>
        </p:nvSpPr>
        <p:spPr>
          <a:xfrm>
            <a:off x="3918002" y="2039414"/>
            <a:ext cx="2373743" cy="672073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notDoneCounting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ounded Rectangle 42"/>
          <p:cNvSpPr/>
          <p:nvPr/>
        </p:nvSpPr>
        <p:spPr>
          <a:xfrm>
            <a:off x="4096728" y="3893640"/>
            <a:ext cx="2016290" cy="569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increase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counter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by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1</a:t>
            </a:r>
          </a:p>
        </p:txBody>
      </p:sp>
      <p:cxnSp>
        <p:nvCxnSpPr>
          <p:cNvPr id="22" name="Elbow Connector 52"/>
          <p:cNvCxnSpPr>
            <a:stCxn id="14" idx="2"/>
            <a:endCxn id="21" idx="0"/>
          </p:cNvCxnSpPr>
          <p:nvPr/>
        </p:nvCxnSpPr>
        <p:spPr>
          <a:xfrm rot="5400000">
            <a:off x="4943593" y="3732359"/>
            <a:ext cx="322561" cy="1270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40"/>
          <p:cNvCxnSpPr>
            <a:stCxn id="21" idx="2"/>
            <a:endCxn id="20" idx="3"/>
          </p:cNvCxnSpPr>
          <p:nvPr/>
        </p:nvCxnSpPr>
        <p:spPr>
          <a:xfrm rot="5400000" flipH="1" flipV="1">
            <a:off x="4654506" y="2825818"/>
            <a:ext cx="2087606" cy="1186872"/>
          </a:xfrm>
          <a:prstGeom prst="bentConnector4">
            <a:avLst>
              <a:gd name="adj1" fmla="val -10950"/>
              <a:gd name="adj2" fmla="val 211437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2"/>
          <p:cNvSpPr/>
          <p:nvPr/>
        </p:nvSpPr>
        <p:spPr>
          <a:xfrm>
            <a:off x="4063360" y="5244766"/>
            <a:ext cx="2049658" cy="5056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return counter</a:t>
            </a:r>
          </a:p>
        </p:txBody>
      </p:sp>
      <p:cxnSp>
        <p:nvCxnSpPr>
          <p:cNvPr id="26" name="Elbow Connector 52"/>
          <p:cNvCxnSpPr>
            <a:stCxn id="20" idx="1"/>
            <a:endCxn id="24" idx="0"/>
          </p:cNvCxnSpPr>
          <p:nvPr/>
        </p:nvCxnSpPr>
        <p:spPr>
          <a:xfrm rot="10800000" flipH="1" flipV="1">
            <a:off x="3918001" y="2375450"/>
            <a:ext cx="1170187" cy="2869315"/>
          </a:xfrm>
          <a:prstGeom prst="bentConnector4">
            <a:avLst>
              <a:gd name="adj1" fmla="val -101863"/>
              <a:gd name="adj2" fmla="val 86586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7"/>
          <p:cNvSpPr txBox="1"/>
          <p:nvPr/>
        </p:nvSpPr>
        <p:spPr>
          <a:xfrm>
            <a:off x="5232301" y="26781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ounded Rectangle 42"/>
          <p:cNvSpPr/>
          <p:nvPr/>
        </p:nvSpPr>
        <p:spPr>
          <a:xfrm>
            <a:off x="4077918" y="1220135"/>
            <a:ext cx="2053912" cy="500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counter = 0</a:t>
            </a:r>
          </a:p>
        </p:txBody>
      </p:sp>
      <p:cxnSp>
        <p:nvCxnSpPr>
          <p:cNvPr id="47" name="Straight Arrow Connector 33"/>
          <p:cNvCxnSpPr>
            <a:stCxn id="44" idx="2"/>
            <a:endCxn id="20" idx="0"/>
          </p:cNvCxnSpPr>
          <p:nvPr/>
        </p:nvCxnSpPr>
        <p:spPr>
          <a:xfrm>
            <a:off x="5104874" y="1721105"/>
            <a:ext cx="0" cy="318309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52"/>
          <p:cNvCxnSpPr>
            <a:stCxn id="24" idx="2"/>
            <a:endCxn id="4" idx="0"/>
          </p:cNvCxnSpPr>
          <p:nvPr/>
        </p:nvCxnSpPr>
        <p:spPr>
          <a:xfrm rot="5400000">
            <a:off x="4898860" y="5939767"/>
            <a:ext cx="378659" cy="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2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"/>
          <p:cNvSpPr/>
          <p:nvPr/>
        </p:nvSpPr>
        <p:spPr>
          <a:xfrm>
            <a:off x="4406943" y="295798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3" name="Straight Arrow Connector 33"/>
          <p:cNvCxnSpPr>
            <a:stCxn id="2" idx="4"/>
            <a:endCxn id="44" idx="0"/>
          </p:cNvCxnSpPr>
          <p:nvPr/>
        </p:nvCxnSpPr>
        <p:spPr>
          <a:xfrm flipH="1">
            <a:off x="5104874" y="901973"/>
            <a:ext cx="712" cy="31816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7"/>
          <p:cNvSpPr/>
          <p:nvPr/>
        </p:nvSpPr>
        <p:spPr>
          <a:xfrm>
            <a:off x="4389545" y="6129097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6" name="Rectangle 43"/>
          <p:cNvSpPr/>
          <p:nvPr/>
        </p:nvSpPr>
        <p:spPr>
          <a:xfrm>
            <a:off x="1670021" y="514994"/>
            <a:ext cx="1591971" cy="386979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telPlan</a:t>
            </a:r>
            <a:endParaRPr lang="nl-NL" b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Arrow Connector 50"/>
          <p:cNvCxnSpPr>
            <a:stCxn id="20" idx="2"/>
            <a:endCxn id="14" idx="0"/>
          </p:cNvCxnSpPr>
          <p:nvPr/>
        </p:nvCxnSpPr>
        <p:spPr>
          <a:xfrm flipH="1">
            <a:off x="5104873" y="2711487"/>
            <a:ext cx="1" cy="35862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2"/>
          <p:cNvSpPr/>
          <p:nvPr/>
        </p:nvSpPr>
        <p:spPr>
          <a:xfrm>
            <a:off x="4077917" y="3070109"/>
            <a:ext cx="2053912" cy="500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doeIets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8" name="TextBox 56"/>
          <p:cNvSpPr txBox="1"/>
          <p:nvPr/>
        </p:nvSpPr>
        <p:spPr>
          <a:xfrm>
            <a:off x="3026499" y="19900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Flowchart: Off-page Connector 53"/>
          <p:cNvSpPr/>
          <p:nvPr/>
        </p:nvSpPr>
        <p:spPr>
          <a:xfrm>
            <a:off x="3918002" y="2039414"/>
            <a:ext cx="2373743" cy="672073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NIET klaar met tellen</a:t>
            </a:r>
          </a:p>
        </p:txBody>
      </p:sp>
      <p:sp>
        <p:nvSpPr>
          <p:cNvPr id="21" name="Rounded Rectangle 42"/>
          <p:cNvSpPr/>
          <p:nvPr/>
        </p:nvSpPr>
        <p:spPr>
          <a:xfrm>
            <a:off x="4096728" y="3893640"/>
            <a:ext cx="2016290" cy="569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verhoog </a:t>
            </a:r>
            <a:r>
              <a:rPr lang="nl-NL" b="1" dirty="0">
                <a:solidFill>
                  <a:prstClr val="black"/>
                </a:solidFill>
                <a:latin typeface="Lucida Bright" panose="02040602050505020304" pitchFamily="18" charset="0"/>
              </a:rPr>
              <a:t>teller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met 1</a:t>
            </a:r>
          </a:p>
        </p:txBody>
      </p:sp>
      <p:cxnSp>
        <p:nvCxnSpPr>
          <p:cNvPr id="22" name="Elbow Connector 52"/>
          <p:cNvCxnSpPr>
            <a:stCxn id="14" idx="2"/>
            <a:endCxn id="21" idx="0"/>
          </p:cNvCxnSpPr>
          <p:nvPr/>
        </p:nvCxnSpPr>
        <p:spPr>
          <a:xfrm rot="5400000">
            <a:off x="4943593" y="3732359"/>
            <a:ext cx="322561" cy="1270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40"/>
          <p:cNvCxnSpPr>
            <a:stCxn id="21" idx="2"/>
            <a:endCxn id="20" idx="3"/>
          </p:cNvCxnSpPr>
          <p:nvPr/>
        </p:nvCxnSpPr>
        <p:spPr>
          <a:xfrm rot="5400000" flipH="1" flipV="1">
            <a:off x="4654506" y="2825818"/>
            <a:ext cx="2087606" cy="1186872"/>
          </a:xfrm>
          <a:prstGeom prst="bentConnector4">
            <a:avLst>
              <a:gd name="adj1" fmla="val -10950"/>
              <a:gd name="adj2" fmla="val 211437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2"/>
          <p:cNvSpPr/>
          <p:nvPr/>
        </p:nvSpPr>
        <p:spPr>
          <a:xfrm>
            <a:off x="4063360" y="5244766"/>
            <a:ext cx="2049658" cy="5056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return </a:t>
            </a:r>
            <a:r>
              <a:rPr lang="nl-NL" b="1" dirty="0">
                <a:solidFill>
                  <a:prstClr val="black"/>
                </a:solidFill>
                <a:latin typeface="Lucida Bright" panose="02040602050505020304" pitchFamily="18" charset="0"/>
              </a:rPr>
              <a:t>teller</a:t>
            </a:r>
          </a:p>
        </p:txBody>
      </p:sp>
      <p:cxnSp>
        <p:nvCxnSpPr>
          <p:cNvPr id="26" name="Elbow Connector 52"/>
          <p:cNvCxnSpPr>
            <a:stCxn id="20" idx="1"/>
            <a:endCxn id="24" idx="0"/>
          </p:cNvCxnSpPr>
          <p:nvPr/>
        </p:nvCxnSpPr>
        <p:spPr>
          <a:xfrm rot="10800000" flipH="1" flipV="1">
            <a:off x="3918001" y="2375450"/>
            <a:ext cx="1170187" cy="2869315"/>
          </a:xfrm>
          <a:prstGeom prst="bentConnector4">
            <a:avLst>
              <a:gd name="adj1" fmla="val -101863"/>
              <a:gd name="adj2" fmla="val 86586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7"/>
          <p:cNvSpPr txBox="1"/>
          <p:nvPr/>
        </p:nvSpPr>
        <p:spPr>
          <a:xfrm>
            <a:off x="5232301" y="26781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ounded Rectangle 42"/>
          <p:cNvSpPr/>
          <p:nvPr/>
        </p:nvSpPr>
        <p:spPr>
          <a:xfrm>
            <a:off x="4077918" y="1220135"/>
            <a:ext cx="2053912" cy="500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prstClr val="black"/>
                </a:solidFill>
                <a:latin typeface="Lucida Bright" panose="02040602050505020304" pitchFamily="18" charset="0"/>
              </a:rPr>
              <a:t>teller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= 0</a:t>
            </a:r>
          </a:p>
        </p:txBody>
      </p:sp>
      <p:cxnSp>
        <p:nvCxnSpPr>
          <p:cNvPr id="47" name="Straight Arrow Connector 33"/>
          <p:cNvCxnSpPr>
            <a:stCxn id="44" idx="2"/>
            <a:endCxn id="20" idx="0"/>
          </p:cNvCxnSpPr>
          <p:nvPr/>
        </p:nvCxnSpPr>
        <p:spPr>
          <a:xfrm>
            <a:off x="5104874" y="1721105"/>
            <a:ext cx="0" cy="318309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52"/>
          <p:cNvCxnSpPr>
            <a:stCxn id="24" idx="2"/>
            <a:endCxn id="4" idx="0"/>
          </p:cNvCxnSpPr>
          <p:nvPr/>
        </p:nvCxnSpPr>
        <p:spPr>
          <a:xfrm rot="5400000">
            <a:off x="4898860" y="5939767"/>
            <a:ext cx="378659" cy="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3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"/>
          <p:cNvSpPr/>
          <p:nvPr/>
        </p:nvSpPr>
        <p:spPr>
          <a:xfrm>
            <a:off x="4406943" y="295798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3" name="Straight Arrow Connector 33"/>
          <p:cNvCxnSpPr>
            <a:stCxn id="2" idx="4"/>
            <a:endCxn id="44" idx="0"/>
          </p:cNvCxnSpPr>
          <p:nvPr/>
        </p:nvCxnSpPr>
        <p:spPr>
          <a:xfrm flipH="1">
            <a:off x="5104874" y="901973"/>
            <a:ext cx="712" cy="31816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7"/>
          <p:cNvSpPr/>
          <p:nvPr/>
        </p:nvSpPr>
        <p:spPr>
          <a:xfrm>
            <a:off x="4389545" y="6129097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6" name="Rectangle 43"/>
          <p:cNvSpPr/>
          <p:nvPr/>
        </p:nvSpPr>
        <p:spPr>
          <a:xfrm>
            <a:off x="1670021" y="514994"/>
            <a:ext cx="1591971" cy="386979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telPlan</a:t>
            </a:r>
            <a:endParaRPr lang="nl-NL" b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Arrow Connector 50"/>
          <p:cNvCxnSpPr>
            <a:stCxn id="20" idx="2"/>
            <a:endCxn id="14" idx="0"/>
          </p:cNvCxnSpPr>
          <p:nvPr/>
        </p:nvCxnSpPr>
        <p:spPr>
          <a:xfrm flipH="1">
            <a:off x="5104873" y="2711487"/>
            <a:ext cx="1" cy="35862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2"/>
          <p:cNvSpPr/>
          <p:nvPr/>
        </p:nvSpPr>
        <p:spPr>
          <a:xfrm>
            <a:off x="3918000" y="3070109"/>
            <a:ext cx="2402396" cy="500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pakVolgendeKaart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8" name="TextBox 56"/>
          <p:cNvSpPr txBox="1"/>
          <p:nvPr/>
        </p:nvSpPr>
        <p:spPr>
          <a:xfrm>
            <a:off x="3026499" y="199009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Flowchart: Off-page Connector 53"/>
          <p:cNvSpPr/>
          <p:nvPr/>
        </p:nvSpPr>
        <p:spPr>
          <a:xfrm>
            <a:off x="3918002" y="2039414"/>
            <a:ext cx="2373743" cy="672073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NIET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klaarMetTellen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ounded Rectangle 42"/>
          <p:cNvSpPr/>
          <p:nvPr/>
        </p:nvSpPr>
        <p:spPr>
          <a:xfrm>
            <a:off x="3797488" y="3893640"/>
            <a:ext cx="2602070" cy="56941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verhoog </a:t>
            </a:r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aantalKaarten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met 1</a:t>
            </a:r>
          </a:p>
        </p:txBody>
      </p:sp>
      <p:cxnSp>
        <p:nvCxnSpPr>
          <p:cNvPr id="23" name="Elbow Connector 40"/>
          <p:cNvCxnSpPr>
            <a:stCxn id="21" idx="2"/>
            <a:endCxn id="20" idx="3"/>
          </p:cNvCxnSpPr>
          <p:nvPr/>
        </p:nvCxnSpPr>
        <p:spPr>
          <a:xfrm rot="5400000" flipH="1" flipV="1">
            <a:off x="4654506" y="2825818"/>
            <a:ext cx="2087606" cy="1186872"/>
          </a:xfrm>
          <a:prstGeom prst="bentConnector4">
            <a:avLst>
              <a:gd name="adj1" fmla="val -10950"/>
              <a:gd name="adj2" fmla="val 211437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2"/>
          <p:cNvSpPr/>
          <p:nvPr/>
        </p:nvSpPr>
        <p:spPr>
          <a:xfrm>
            <a:off x="3797488" y="5242414"/>
            <a:ext cx="2827770" cy="5056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return </a:t>
            </a:r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aantalKaarten</a:t>
            </a:r>
            <a:endParaRPr lang="nl-NL" b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26" name="Elbow Connector 52"/>
          <p:cNvCxnSpPr>
            <a:stCxn id="20" idx="1"/>
            <a:endCxn id="24" idx="0"/>
          </p:cNvCxnSpPr>
          <p:nvPr/>
        </p:nvCxnSpPr>
        <p:spPr>
          <a:xfrm rot="10800000" flipH="1" flipV="1">
            <a:off x="3918001" y="2375450"/>
            <a:ext cx="1170187" cy="2869315"/>
          </a:xfrm>
          <a:prstGeom prst="bentConnector4">
            <a:avLst>
              <a:gd name="adj1" fmla="val -101863"/>
              <a:gd name="adj2" fmla="val 86586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7"/>
          <p:cNvSpPr txBox="1"/>
          <p:nvPr/>
        </p:nvSpPr>
        <p:spPr>
          <a:xfrm>
            <a:off x="5232301" y="26781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ounded Rectangle 42"/>
          <p:cNvSpPr/>
          <p:nvPr/>
        </p:nvSpPr>
        <p:spPr>
          <a:xfrm>
            <a:off x="3992373" y="1207422"/>
            <a:ext cx="2322882" cy="500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aantalKaarten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= 0</a:t>
            </a:r>
          </a:p>
        </p:txBody>
      </p:sp>
      <p:cxnSp>
        <p:nvCxnSpPr>
          <p:cNvPr id="47" name="Straight Arrow Connector 33"/>
          <p:cNvCxnSpPr>
            <a:stCxn id="44" idx="2"/>
            <a:endCxn id="20" idx="0"/>
          </p:cNvCxnSpPr>
          <p:nvPr/>
        </p:nvCxnSpPr>
        <p:spPr>
          <a:xfrm>
            <a:off x="5104874" y="1721105"/>
            <a:ext cx="0" cy="318309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52"/>
          <p:cNvCxnSpPr>
            <a:stCxn id="24" idx="2"/>
            <a:endCxn id="4" idx="0"/>
          </p:cNvCxnSpPr>
          <p:nvPr/>
        </p:nvCxnSpPr>
        <p:spPr>
          <a:xfrm rot="5400000">
            <a:off x="4898860" y="5939767"/>
            <a:ext cx="378659" cy="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0"/>
          <p:cNvCxnSpPr/>
          <p:nvPr/>
        </p:nvCxnSpPr>
        <p:spPr>
          <a:xfrm flipH="1">
            <a:off x="5076221" y="3571079"/>
            <a:ext cx="1" cy="35862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54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2"/>
          <p:cNvCxnSpPr>
            <a:stCxn id="14" idx="2"/>
            <a:endCxn id="21" idx="3"/>
          </p:cNvCxnSpPr>
          <p:nvPr/>
        </p:nvCxnSpPr>
        <p:spPr>
          <a:xfrm rot="5400000" flipH="1" flipV="1">
            <a:off x="3459424" y="2256367"/>
            <a:ext cx="1823194" cy="1761302"/>
          </a:xfrm>
          <a:prstGeom prst="bentConnector4">
            <a:avLst>
              <a:gd name="adj1" fmla="val -23285"/>
              <a:gd name="adj2" fmla="val 126885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9"/>
          <p:cNvSpPr/>
          <p:nvPr/>
        </p:nvSpPr>
        <p:spPr>
          <a:xfrm>
            <a:off x="2807793" y="232635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4" name="Straight Arrow Connector 33"/>
          <p:cNvCxnSpPr>
            <a:stCxn id="3" idx="4"/>
            <a:endCxn id="13" idx="0"/>
          </p:cNvCxnSpPr>
          <p:nvPr/>
        </p:nvCxnSpPr>
        <p:spPr>
          <a:xfrm flipH="1">
            <a:off x="3506434" y="838810"/>
            <a:ext cx="2" cy="250770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3" idx="2"/>
            <a:endCxn id="21" idx="0"/>
          </p:cNvCxnSpPr>
          <p:nvPr/>
        </p:nvCxnSpPr>
        <p:spPr>
          <a:xfrm>
            <a:off x="3506434" y="1554093"/>
            <a:ext cx="1739" cy="351187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2"/>
          <p:cNvSpPr txBox="1"/>
          <p:nvPr/>
        </p:nvSpPr>
        <p:spPr>
          <a:xfrm>
            <a:off x="1019353" y="186697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Connector 75"/>
          <p:cNvCxnSpPr>
            <a:stCxn id="3" idx="6"/>
            <a:endCxn id="8" idx="1"/>
          </p:cNvCxnSpPr>
          <p:nvPr/>
        </p:nvCxnSpPr>
        <p:spPr>
          <a:xfrm flipV="1">
            <a:off x="4205078" y="535722"/>
            <a:ext cx="1745235" cy="1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ard 48"/>
          <p:cNvSpPr/>
          <p:nvPr/>
        </p:nvSpPr>
        <p:spPr>
          <a:xfrm>
            <a:off x="5950313" y="71769"/>
            <a:ext cx="3992121" cy="927905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Given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is </a:t>
            </a:r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the</a:t>
            </a:r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 ‘</a:t>
            </a:r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distance</a:t>
            </a:r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’ </a:t>
            </a:r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to</a:t>
            </a:r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jump</a:t>
            </a:r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.</a:t>
            </a:r>
            <a:endParaRPr lang="nl-NL" dirty="0"/>
          </a:p>
        </p:txBody>
      </p:sp>
      <p:sp>
        <p:nvSpPr>
          <p:cNvPr id="9" name="Rounded Rectangle 42"/>
          <p:cNvSpPr/>
          <p:nvPr/>
        </p:nvSpPr>
        <p:spPr>
          <a:xfrm>
            <a:off x="1761195" y="2851426"/>
            <a:ext cx="3490477" cy="461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move</a:t>
            </a:r>
          </a:p>
        </p:txBody>
      </p:sp>
      <p:cxnSp>
        <p:nvCxnSpPr>
          <p:cNvPr id="10" name="Elbow Connector 51"/>
          <p:cNvCxnSpPr>
            <a:stCxn id="21" idx="1"/>
            <a:endCxn id="18" idx="0"/>
          </p:cNvCxnSpPr>
          <p:nvPr/>
        </p:nvCxnSpPr>
        <p:spPr>
          <a:xfrm rot="10800000" flipH="1" flipV="1">
            <a:off x="1764672" y="2225421"/>
            <a:ext cx="1725697" cy="3124732"/>
          </a:xfrm>
          <a:prstGeom prst="bentConnector4">
            <a:avLst>
              <a:gd name="adj1" fmla="val -52041"/>
              <a:gd name="adj2" fmla="val 80728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52"/>
          <p:cNvCxnSpPr>
            <a:stCxn id="21" idx="2"/>
            <a:endCxn id="9" idx="0"/>
          </p:cNvCxnSpPr>
          <p:nvPr/>
        </p:nvCxnSpPr>
        <p:spPr>
          <a:xfrm rot="5400000">
            <a:off x="3354372" y="2697625"/>
            <a:ext cx="305864" cy="1739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7"/>
          <p:cNvSpPr txBox="1"/>
          <p:nvPr/>
        </p:nvSpPr>
        <p:spPr>
          <a:xfrm>
            <a:off x="2852879" y="2495185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3" name="Rounded Rectangle 42"/>
          <p:cNvSpPr/>
          <p:nvPr/>
        </p:nvSpPr>
        <p:spPr>
          <a:xfrm>
            <a:off x="1761195" y="1089580"/>
            <a:ext cx="3490477" cy="4645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nrStepsTaken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is 0</a:t>
            </a:r>
          </a:p>
        </p:txBody>
      </p:sp>
      <p:sp>
        <p:nvSpPr>
          <p:cNvPr id="14" name="Rounded Rectangle 42"/>
          <p:cNvSpPr/>
          <p:nvPr/>
        </p:nvSpPr>
        <p:spPr>
          <a:xfrm>
            <a:off x="1729067" y="3567552"/>
            <a:ext cx="3522606" cy="481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increment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nrStepsTaken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by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1</a:t>
            </a:r>
          </a:p>
        </p:txBody>
      </p:sp>
      <p:cxnSp>
        <p:nvCxnSpPr>
          <p:cNvPr id="15" name="Elbow Connector 52"/>
          <p:cNvCxnSpPr>
            <a:stCxn id="9" idx="2"/>
            <a:endCxn id="14" idx="0"/>
          </p:cNvCxnSpPr>
          <p:nvPr/>
        </p:nvCxnSpPr>
        <p:spPr>
          <a:xfrm rot="5400000">
            <a:off x="3371219" y="3432337"/>
            <a:ext cx="254366" cy="16064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9"/>
          <p:cNvSpPr/>
          <p:nvPr/>
        </p:nvSpPr>
        <p:spPr>
          <a:xfrm>
            <a:off x="2791727" y="5350153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19" name="Flowchart: Card 48"/>
          <p:cNvSpPr/>
          <p:nvPr/>
        </p:nvSpPr>
        <p:spPr>
          <a:xfrm>
            <a:off x="5950318" y="4950241"/>
            <a:ext cx="3992116" cy="1405998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Final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Dodo has taken ‘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distance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’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of steps in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the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direction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she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is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facing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.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20" name="Rectangle 43"/>
          <p:cNvSpPr/>
          <p:nvPr/>
        </p:nvSpPr>
        <p:spPr>
          <a:xfrm>
            <a:off x="711558" y="274772"/>
            <a:ext cx="1223615" cy="504056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schemeClr val="dk1"/>
                </a:solidFill>
                <a:latin typeface="Lucida Bright" panose="02040602050505020304" pitchFamily="18" charset="0"/>
              </a:rPr>
              <a:t>jump</a:t>
            </a:r>
            <a:endParaRPr lang="nl-NL" b="1" dirty="0">
              <a:solidFill>
                <a:schemeClr val="dk1"/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Flowchart: Off-page Connector 41"/>
          <p:cNvSpPr/>
          <p:nvPr/>
        </p:nvSpPr>
        <p:spPr>
          <a:xfrm>
            <a:off x="1764673" y="1905280"/>
            <a:ext cx="3486999" cy="640282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nrStepstaken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is smaller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than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‘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distance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’</a:t>
            </a:r>
          </a:p>
        </p:txBody>
      </p:sp>
      <p:cxnSp>
        <p:nvCxnSpPr>
          <p:cNvPr id="22" name="Straight Connector 75"/>
          <p:cNvCxnSpPr>
            <a:stCxn id="18" idx="6"/>
            <a:endCxn id="19" idx="1"/>
          </p:cNvCxnSpPr>
          <p:nvPr/>
        </p:nvCxnSpPr>
        <p:spPr>
          <a:xfrm flipV="1">
            <a:off x="4189012" y="5653240"/>
            <a:ext cx="1761306" cy="1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85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/>
          <p:cNvSpPr/>
          <p:nvPr/>
        </p:nvSpPr>
        <p:spPr>
          <a:xfrm>
            <a:off x="4313751" y="1313993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Start</a:t>
            </a:r>
          </a:p>
        </p:txBody>
      </p:sp>
      <p:sp>
        <p:nvSpPr>
          <p:cNvPr id="3" name="Rounded Rectangle 21"/>
          <p:cNvSpPr/>
          <p:nvPr/>
        </p:nvSpPr>
        <p:spPr>
          <a:xfrm>
            <a:off x="1708912" y="4506223"/>
            <a:ext cx="2063217" cy="5838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???</a:t>
            </a:r>
          </a:p>
        </p:txBody>
      </p:sp>
      <p:sp>
        <p:nvSpPr>
          <p:cNvPr id="4" name="Rounded Rectangle 22"/>
          <p:cNvSpPr/>
          <p:nvPr/>
        </p:nvSpPr>
        <p:spPr>
          <a:xfrm>
            <a:off x="6134069" y="4520912"/>
            <a:ext cx="2226160" cy="5692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increment number1 </a:t>
            </a:r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by</a:t>
            </a:r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 1</a:t>
            </a:r>
          </a:p>
        </p:txBody>
      </p:sp>
      <p:cxnSp>
        <p:nvCxnSpPr>
          <p:cNvPr id="5" name="Straight Arrow Connector 23"/>
          <p:cNvCxnSpPr>
            <a:stCxn id="2" idx="4"/>
            <a:endCxn id="19" idx="0"/>
          </p:cNvCxnSpPr>
          <p:nvPr/>
        </p:nvCxnSpPr>
        <p:spPr>
          <a:xfrm flipH="1">
            <a:off x="5012392" y="1920168"/>
            <a:ext cx="2" cy="371790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28"/>
          <p:cNvCxnSpPr>
            <a:stCxn id="12" idx="1"/>
            <a:endCxn id="3" idx="0"/>
          </p:cNvCxnSpPr>
          <p:nvPr/>
        </p:nvCxnSpPr>
        <p:spPr>
          <a:xfrm rot="10800000" flipV="1">
            <a:off x="2740522" y="3966485"/>
            <a:ext cx="642171" cy="539738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30"/>
          <p:cNvCxnSpPr>
            <a:stCxn id="12" idx="3"/>
            <a:endCxn id="4" idx="0"/>
          </p:cNvCxnSpPr>
          <p:nvPr/>
        </p:nvCxnSpPr>
        <p:spPr>
          <a:xfrm>
            <a:off x="6642090" y="3966485"/>
            <a:ext cx="605059" cy="554427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5"/>
          <p:cNvSpPr/>
          <p:nvPr/>
        </p:nvSpPr>
        <p:spPr>
          <a:xfrm>
            <a:off x="4276185" y="5921495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End</a:t>
            </a:r>
          </a:p>
        </p:txBody>
      </p:sp>
      <p:cxnSp>
        <p:nvCxnSpPr>
          <p:cNvPr id="9" name="Elbow Connector 39"/>
          <p:cNvCxnSpPr>
            <a:stCxn id="4" idx="2"/>
            <a:endCxn id="8" idx="0"/>
          </p:cNvCxnSpPr>
          <p:nvPr/>
        </p:nvCxnSpPr>
        <p:spPr>
          <a:xfrm rot="5400000">
            <a:off x="5695299" y="4369644"/>
            <a:ext cx="831381" cy="227232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44"/>
          <p:cNvCxnSpPr>
            <a:stCxn id="3" idx="2"/>
            <a:endCxn id="8" idx="0"/>
          </p:cNvCxnSpPr>
          <p:nvPr/>
        </p:nvCxnSpPr>
        <p:spPr>
          <a:xfrm rot="16200000" flipH="1">
            <a:off x="3441984" y="4388650"/>
            <a:ext cx="831381" cy="2234307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eparation 5"/>
          <p:cNvSpPr/>
          <p:nvPr/>
        </p:nvSpPr>
        <p:spPr>
          <a:xfrm>
            <a:off x="3382692" y="3474273"/>
            <a:ext cx="3259398" cy="984424"/>
          </a:xfrm>
          <a:prstGeom prst="flowChartPreparation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Lucida Bright" panose="02040602050505020304" pitchFamily="18" charset="0"/>
              </a:rPr>
              <a:t>number1 </a:t>
            </a:r>
            <a:r>
              <a:rPr lang="nl-NL" dirty="0" err="1">
                <a:latin typeface="Lucida Bright" panose="02040602050505020304" pitchFamily="18" charset="0"/>
              </a:rPr>
              <a:t>less</a:t>
            </a:r>
            <a:r>
              <a:rPr lang="nl-NL" dirty="0">
                <a:latin typeface="Lucida Bright" panose="02040602050505020304" pitchFamily="18" charset="0"/>
              </a:rPr>
              <a:t> </a:t>
            </a:r>
            <a:r>
              <a:rPr lang="nl-NL" dirty="0" err="1">
                <a:latin typeface="Lucida Bright" panose="02040602050505020304" pitchFamily="18" charset="0"/>
              </a:rPr>
              <a:t>then</a:t>
            </a:r>
            <a:r>
              <a:rPr lang="nl-NL" dirty="0">
                <a:latin typeface="Lucida Bright" panose="02040602050505020304" pitchFamily="18" charset="0"/>
              </a:rPr>
              <a:t> </a:t>
            </a:r>
            <a:r>
              <a:rPr lang="nl-NL" dirty="0" err="1">
                <a:latin typeface="Lucida Bright" panose="02040602050505020304" pitchFamily="18" charset="0"/>
              </a:rPr>
              <a:t>number</a:t>
            </a:r>
            <a:r>
              <a:rPr lang="nl-NL" dirty="0">
                <a:latin typeface="Lucida Bright" panose="02040602050505020304" pitchFamily="18" charset="0"/>
              </a:rPr>
              <a:t> 2</a:t>
            </a:r>
            <a:endParaRPr lang="nl-NL" dirty="0">
              <a:solidFill>
                <a:schemeClr val="dk1"/>
              </a:solidFill>
              <a:latin typeface="Lucida Bright" panose="02040602050505020304" pitchFamily="18" charset="0"/>
            </a:endParaRPr>
          </a:p>
        </p:txBody>
      </p:sp>
      <p:sp>
        <p:nvSpPr>
          <p:cNvPr id="13" name="TextBox 89"/>
          <p:cNvSpPr txBox="1"/>
          <p:nvPr/>
        </p:nvSpPr>
        <p:spPr>
          <a:xfrm>
            <a:off x="2723093" y="355136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false</a:t>
            </a:r>
            <a:endParaRPr lang="nl-NL" i="1" dirty="0">
              <a:latin typeface="Lucida Bright" panose="02040602050505020304" pitchFamily="18" charset="0"/>
            </a:endParaRPr>
          </a:p>
        </p:txBody>
      </p:sp>
      <p:sp>
        <p:nvSpPr>
          <p:cNvPr id="14" name="TextBox 93"/>
          <p:cNvSpPr txBox="1"/>
          <p:nvPr/>
        </p:nvSpPr>
        <p:spPr>
          <a:xfrm>
            <a:off x="6588269" y="35513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true</a:t>
            </a:r>
            <a:endParaRPr lang="nl-NL" i="1" dirty="0">
              <a:latin typeface="Lucida Bright" panose="02040602050505020304" pitchFamily="18" charset="0"/>
            </a:endParaRPr>
          </a:p>
        </p:txBody>
      </p:sp>
      <p:sp>
        <p:nvSpPr>
          <p:cNvPr id="19" name="Rounded Rectangle 22"/>
          <p:cNvSpPr/>
          <p:nvPr/>
        </p:nvSpPr>
        <p:spPr>
          <a:xfrm>
            <a:off x="3432875" y="2291958"/>
            <a:ext cx="3159033" cy="872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Initialization</a:t>
            </a:r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:</a:t>
            </a:r>
          </a:p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number1 = 2</a:t>
            </a:r>
          </a:p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number2 = 4</a:t>
            </a:r>
          </a:p>
        </p:txBody>
      </p:sp>
      <p:cxnSp>
        <p:nvCxnSpPr>
          <p:cNvPr id="22" name="Straight Arrow Connector 23"/>
          <p:cNvCxnSpPr>
            <a:stCxn id="19" idx="2"/>
            <a:endCxn id="12" idx="0"/>
          </p:cNvCxnSpPr>
          <p:nvPr/>
        </p:nvCxnSpPr>
        <p:spPr>
          <a:xfrm flipH="1">
            <a:off x="5012391" y="3164697"/>
            <a:ext cx="1" cy="309576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71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/>
          <p:cNvSpPr/>
          <p:nvPr/>
        </p:nvSpPr>
        <p:spPr>
          <a:xfrm>
            <a:off x="4313751" y="1313993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Start</a:t>
            </a:r>
          </a:p>
        </p:txBody>
      </p:sp>
      <p:sp>
        <p:nvSpPr>
          <p:cNvPr id="3" name="Rounded Rectangle 21"/>
          <p:cNvSpPr/>
          <p:nvPr/>
        </p:nvSpPr>
        <p:spPr>
          <a:xfrm>
            <a:off x="1708912" y="4506223"/>
            <a:ext cx="2063217" cy="5838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???</a:t>
            </a:r>
          </a:p>
        </p:txBody>
      </p:sp>
      <p:sp>
        <p:nvSpPr>
          <p:cNvPr id="4" name="Rounded Rectangle 22"/>
          <p:cNvSpPr/>
          <p:nvPr/>
        </p:nvSpPr>
        <p:spPr>
          <a:xfrm>
            <a:off x="6134069" y="4520912"/>
            <a:ext cx="2226160" cy="5692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verhoog getal1 met 1</a:t>
            </a:r>
          </a:p>
        </p:txBody>
      </p:sp>
      <p:cxnSp>
        <p:nvCxnSpPr>
          <p:cNvPr id="5" name="Straight Arrow Connector 23"/>
          <p:cNvCxnSpPr>
            <a:stCxn id="2" idx="4"/>
            <a:endCxn id="19" idx="0"/>
          </p:cNvCxnSpPr>
          <p:nvPr/>
        </p:nvCxnSpPr>
        <p:spPr>
          <a:xfrm flipH="1">
            <a:off x="5012392" y="1920168"/>
            <a:ext cx="2" cy="371790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28"/>
          <p:cNvCxnSpPr>
            <a:stCxn id="12" idx="1"/>
            <a:endCxn id="3" idx="0"/>
          </p:cNvCxnSpPr>
          <p:nvPr/>
        </p:nvCxnSpPr>
        <p:spPr>
          <a:xfrm rot="10800000" flipV="1">
            <a:off x="2740522" y="3966485"/>
            <a:ext cx="642171" cy="539738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30"/>
          <p:cNvCxnSpPr>
            <a:stCxn id="12" idx="3"/>
            <a:endCxn id="4" idx="0"/>
          </p:cNvCxnSpPr>
          <p:nvPr/>
        </p:nvCxnSpPr>
        <p:spPr>
          <a:xfrm>
            <a:off x="6642090" y="3966485"/>
            <a:ext cx="605059" cy="554427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5"/>
          <p:cNvSpPr/>
          <p:nvPr/>
        </p:nvSpPr>
        <p:spPr>
          <a:xfrm>
            <a:off x="4276185" y="5921495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Einde</a:t>
            </a:r>
          </a:p>
        </p:txBody>
      </p:sp>
      <p:cxnSp>
        <p:nvCxnSpPr>
          <p:cNvPr id="9" name="Elbow Connector 39"/>
          <p:cNvCxnSpPr>
            <a:stCxn id="4" idx="2"/>
            <a:endCxn id="8" idx="0"/>
          </p:cNvCxnSpPr>
          <p:nvPr/>
        </p:nvCxnSpPr>
        <p:spPr>
          <a:xfrm rot="5400000">
            <a:off x="5695299" y="4369644"/>
            <a:ext cx="831381" cy="227232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44"/>
          <p:cNvCxnSpPr>
            <a:stCxn id="3" idx="2"/>
            <a:endCxn id="8" idx="0"/>
          </p:cNvCxnSpPr>
          <p:nvPr/>
        </p:nvCxnSpPr>
        <p:spPr>
          <a:xfrm rot="16200000" flipH="1">
            <a:off x="3441984" y="4388650"/>
            <a:ext cx="831381" cy="2234307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eparation 5"/>
          <p:cNvSpPr/>
          <p:nvPr/>
        </p:nvSpPr>
        <p:spPr>
          <a:xfrm>
            <a:off x="3382692" y="3474273"/>
            <a:ext cx="3259398" cy="984424"/>
          </a:xfrm>
          <a:prstGeom prst="flowChartPreparation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Lucida Bright" panose="02040602050505020304" pitchFamily="18" charset="0"/>
              </a:rPr>
              <a:t>getal1 kleiner dan getal2</a:t>
            </a:r>
          </a:p>
        </p:txBody>
      </p:sp>
      <p:sp>
        <p:nvSpPr>
          <p:cNvPr id="13" name="TextBox 89"/>
          <p:cNvSpPr txBox="1"/>
          <p:nvPr/>
        </p:nvSpPr>
        <p:spPr>
          <a:xfrm>
            <a:off x="2723093" y="355136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false</a:t>
            </a:r>
            <a:endParaRPr lang="nl-NL" i="1" dirty="0">
              <a:latin typeface="Lucida Bright" panose="02040602050505020304" pitchFamily="18" charset="0"/>
            </a:endParaRPr>
          </a:p>
        </p:txBody>
      </p:sp>
      <p:sp>
        <p:nvSpPr>
          <p:cNvPr id="14" name="TextBox 93"/>
          <p:cNvSpPr txBox="1"/>
          <p:nvPr/>
        </p:nvSpPr>
        <p:spPr>
          <a:xfrm>
            <a:off x="6588269" y="35513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true</a:t>
            </a:r>
            <a:endParaRPr lang="nl-NL" i="1" dirty="0">
              <a:latin typeface="Lucida Bright" panose="02040602050505020304" pitchFamily="18" charset="0"/>
            </a:endParaRPr>
          </a:p>
        </p:txBody>
      </p:sp>
      <p:sp>
        <p:nvSpPr>
          <p:cNvPr id="19" name="Rounded Rectangle 22"/>
          <p:cNvSpPr/>
          <p:nvPr/>
        </p:nvSpPr>
        <p:spPr>
          <a:xfrm>
            <a:off x="3432875" y="2291958"/>
            <a:ext cx="3159033" cy="8727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Initialisatie:</a:t>
            </a:r>
          </a:p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getal1 = 2</a:t>
            </a:r>
          </a:p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getal2 = 4</a:t>
            </a:r>
          </a:p>
        </p:txBody>
      </p:sp>
      <p:cxnSp>
        <p:nvCxnSpPr>
          <p:cNvPr id="22" name="Straight Arrow Connector 23"/>
          <p:cNvCxnSpPr>
            <a:stCxn id="19" idx="2"/>
            <a:endCxn id="12" idx="0"/>
          </p:cNvCxnSpPr>
          <p:nvPr/>
        </p:nvCxnSpPr>
        <p:spPr>
          <a:xfrm flipH="1">
            <a:off x="5012391" y="3164697"/>
            <a:ext cx="1" cy="309576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6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9"/>
          <p:cNvSpPr/>
          <p:nvPr/>
        </p:nvSpPr>
        <p:spPr>
          <a:xfrm>
            <a:off x="4659719" y="375511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Start</a:t>
            </a:r>
          </a:p>
        </p:txBody>
      </p:sp>
      <p:sp>
        <p:nvSpPr>
          <p:cNvPr id="3" name="Rounded Rectangle 21"/>
          <p:cNvSpPr/>
          <p:nvPr/>
        </p:nvSpPr>
        <p:spPr>
          <a:xfrm>
            <a:off x="310243" y="4207103"/>
            <a:ext cx="3869871" cy="5401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getal3 = getal2 – getal3</a:t>
            </a:r>
          </a:p>
        </p:txBody>
      </p:sp>
      <p:sp>
        <p:nvSpPr>
          <p:cNvPr id="4" name="Rounded Rectangle 22"/>
          <p:cNvSpPr/>
          <p:nvPr/>
        </p:nvSpPr>
        <p:spPr>
          <a:xfrm>
            <a:off x="6476969" y="4178012"/>
            <a:ext cx="4005974" cy="56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getal3 = getal3 – getal2</a:t>
            </a:r>
          </a:p>
        </p:txBody>
      </p:sp>
      <p:cxnSp>
        <p:nvCxnSpPr>
          <p:cNvPr id="5" name="Straight Arrow Connector 23"/>
          <p:cNvCxnSpPr>
            <a:stCxn id="2" idx="4"/>
            <a:endCxn id="14" idx="0"/>
          </p:cNvCxnSpPr>
          <p:nvPr/>
        </p:nvCxnSpPr>
        <p:spPr>
          <a:xfrm flipH="1">
            <a:off x="5355291" y="981686"/>
            <a:ext cx="3071" cy="448884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28"/>
          <p:cNvCxnSpPr>
            <a:stCxn id="11" idx="1"/>
            <a:endCxn id="3" idx="0"/>
          </p:cNvCxnSpPr>
          <p:nvPr/>
        </p:nvCxnSpPr>
        <p:spPr>
          <a:xfrm rot="10800000" flipV="1">
            <a:off x="2245180" y="3623585"/>
            <a:ext cx="1480413" cy="583518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30"/>
          <p:cNvCxnSpPr>
            <a:stCxn id="11" idx="3"/>
            <a:endCxn id="4" idx="0"/>
          </p:cNvCxnSpPr>
          <p:nvPr/>
        </p:nvCxnSpPr>
        <p:spPr>
          <a:xfrm>
            <a:off x="6984990" y="3623585"/>
            <a:ext cx="1494966" cy="554427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35"/>
          <p:cNvSpPr/>
          <p:nvPr/>
        </p:nvSpPr>
        <p:spPr>
          <a:xfrm>
            <a:off x="4619085" y="5578595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Einde</a:t>
            </a:r>
          </a:p>
        </p:txBody>
      </p:sp>
      <p:cxnSp>
        <p:nvCxnSpPr>
          <p:cNvPr id="9" name="Elbow Connector 39"/>
          <p:cNvCxnSpPr>
            <a:stCxn id="4" idx="2"/>
            <a:endCxn id="8" idx="0"/>
          </p:cNvCxnSpPr>
          <p:nvPr/>
        </p:nvCxnSpPr>
        <p:spPr>
          <a:xfrm rot="5400000">
            <a:off x="6483151" y="3581789"/>
            <a:ext cx="831383" cy="3162228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44"/>
          <p:cNvCxnSpPr>
            <a:stCxn id="3" idx="2"/>
            <a:endCxn id="8" idx="0"/>
          </p:cNvCxnSpPr>
          <p:nvPr/>
        </p:nvCxnSpPr>
        <p:spPr>
          <a:xfrm rot="16200000" flipH="1">
            <a:off x="3365761" y="3626627"/>
            <a:ext cx="831385" cy="3072549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eparation 5"/>
          <p:cNvSpPr/>
          <p:nvPr/>
        </p:nvSpPr>
        <p:spPr>
          <a:xfrm>
            <a:off x="3725592" y="3131373"/>
            <a:ext cx="3259398" cy="984424"/>
          </a:xfrm>
          <a:prstGeom prst="flowChartPreparation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Lucida Bright" panose="02040602050505020304" pitchFamily="18" charset="0"/>
              </a:rPr>
              <a:t>getal1 groter dan getal2</a:t>
            </a:r>
            <a:endParaRPr lang="nl-NL" dirty="0">
              <a:solidFill>
                <a:schemeClr val="dk1"/>
              </a:solidFill>
              <a:latin typeface="Lucida Bright" panose="02040602050505020304" pitchFamily="18" charset="0"/>
            </a:endParaRPr>
          </a:p>
        </p:txBody>
      </p:sp>
      <p:sp>
        <p:nvSpPr>
          <p:cNvPr id="12" name="TextBox 89"/>
          <p:cNvSpPr txBox="1"/>
          <p:nvPr/>
        </p:nvSpPr>
        <p:spPr>
          <a:xfrm>
            <a:off x="3065993" y="320846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false</a:t>
            </a:r>
            <a:endParaRPr lang="nl-NL" i="1" dirty="0">
              <a:latin typeface="Lucida Bright" panose="02040602050505020304" pitchFamily="18" charset="0"/>
            </a:endParaRPr>
          </a:p>
        </p:txBody>
      </p:sp>
      <p:sp>
        <p:nvSpPr>
          <p:cNvPr id="13" name="TextBox 93"/>
          <p:cNvSpPr txBox="1"/>
          <p:nvPr/>
        </p:nvSpPr>
        <p:spPr>
          <a:xfrm>
            <a:off x="6931169" y="32084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true</a:t>
            </a:r>
            <a:endParaRPr lang="nl-NL" i="1" dirty="0">
              <a:latin typeface="Lucida Bright" panose="02040602050505020304" pitchFamily="18" charset="0"/>
            </a:endParaRPr>
          </a:p>
        </p:txBody>
      </p:sp>
      <p:sp>
        <p:nvSpPr>
          <p:cNvPr id="14" name="Rounded Rectangle 22"/>
          <p:cNvSpPr/>
          <p:nvPr/>
        </p:nvSpPr>
        <p:spPr>
          <a:xfrm>
            <a:off x="3438622" y="1430570"/>
            <a:ext cx="3833338" cy="1160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Initialisatie:</a:t>
            </a:r>
          </a:p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getal1 = 2</a:t>
            </a:r>
          </a:p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getal2 = 4</a:t>
            </a:r>
          </a:p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       getal3 = getal1</a:t>
            </a:r>
          </a:p>
        </p:txBody>
      </p:sp>
      <p:cxnSp>
        <p:nvCxnSpPr>
          <p:cNvPr id="15" name="Straight Arrow Connector 23"/>
          <p:cNvCxnSpPr>
            <a:stCxn id="14" idx="2"/>
            <a:endCxn id="11" idx="0"/>
          </p:cNvCxnSpPr>
          <p:nvPr/>
        </p:nvCxnSpPr>
        <p:spPr>
          <a:xfrm>
            <a:off x="5355291" y="2591267"/>
            <a:ext cx="0" cy="540106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1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9"/>
          <p:cNvSpPr/>
          <p:nvPr/>
        </p:nvSpPr>
        <p:spPr>
          <a:xfrm>
            <a:off x="4668200" y="214155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3" name="Straight Arrow Connector 33"/>
          <p:cNvCxnSpPr>
            <a:stCxn id="2" idx="4"/>
            <a:endCxn id="16" idx="0"/>
          </p:cNvCxnSpPr>
          <p:nvPr/>
        </p:nvCxnSpPr>
        <p:spPr>
          <a:xfrm flipH="1">
            <a:off x="5366131" y="820330"/>
            <a:ext cx="712" cy="318162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7"/>
          <p:cNvSpPr/>
          <p:nvPr/>
        </p:nvSpPr>
        <p:spPr>
          <a:xfrm>
            <a:off x="4650800" y="6182923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5" name="Rectangle 43"/>
          <p:cNvSpPr/>
          <p:nvPr/>
        </p:nvSpPr>
        <p:spPr>
          <a:xfrm>
            <a:off x="259876" y="342234"/>
            <a:ext cx="4079299" cy="416979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walkToWorldEdgeAndCountSteps</a:t>
            </a:r>
            <a:endParaRPr lang="nl-NL" b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6" name="Straight Arrow Connector 50"/>
          <p:cNvCxnSpPr>
            <a:stCxn id="9" idx="2"/>
            <a:endCxn id="7" idx="0"/>
          </p:cNvCxnSpPr>
          <p:nvPr/>
        </p:nvCxnSpPr>
        <p:spPr>
          <a:xfrm flipH="1">
            <a:off x="5362269" y="2629844"/>
            <a:ext cx="3862" cy="421588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42"/>
          <p:cNvSpPr/>
          <p:nvPr/>
        </p:nvSpPr>
        <p:spPr>
          <a:xfrm>
            <a:off x="4179257" y="3051432"/>
            <a:ext cx="2366023" cy="46058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8" name="TextBox 56"/>
          <p:cNvSpPr txBox="1"/>
          <p:nvPr/>
        </p:nvSpPr>
        <p:spPr>
          <a:xfrm>
            <a:off x="3287756" y="190845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9" name="Flowchart: Off-page Connector 53"/>
          <p:cNvSpPr/>
          <p:nvPr/>
        </p:nvSpPr>
        <p:spPr>
          <a:xfrm>
            <a:off x="4179259" y="1957771"/>
            <a:ext cx="2373743" cy="672073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0" name="Rounded Rectangle 42"/>
          <p:cNvSpPr/>
          <p:nvPr/>
        </p:nvSpPr>
        <p:spPr>
          <a:xfrm>
            <a:off x="4166432" y="3848057"/>
            <a:ext cx="2391672" cy="7449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increment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stepCounter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by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1</a:t>
            </a:r>
          </a:p>
        </p:txBody>
      </p:sp>
      <p:cxnSp>
        <p:nvCxnSpPr>
          <p:cNvPr id="11" name="Elbow Connector 52"/>
          <p:cNvCxnSpPr>
            <a:stCxn id="7" idx="2"/>
            <a:endCxn id="10" idx="0"/>
          </p:cNvCxnSpPr>
          <p:nvPr/>
        </p:nvCxnSpPr>
        <p:spPr>
          <a:xfrm rot="5400000">
            <a:off x="5194251" y="3680039"/>
            <a:ext cx="336036" cy="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40"/>
          <p:cNvCxnSpPr>
            <a:stCxn id="10" idx="2"/>
            <a:endCxn id="9" idx="3"/>
          </p:cNvCxnSpPr>
          <p:nvPr/>
        </p:nvCxnSpPr>
        <p:spPr>
          <a:xfrm rot="5400000" flipH="1" flipV="1">
            <a:off x="4808035" y="2848041"/>
            <a:ext cx="2299200" cy="1190734"/>
          </a:xfrm>
          <a:prstGeom prst="bentConnector4">
            <a:avLst>
              <a:gd name="adj1" fmla="val -9943"/>
              <a:gd name="adj2" fmla="val 119627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42"/>
          <p:cNvSpPr/>
          <p:nvPr/>
        </p:nvSpPr>
        <p:spPr>
          <a:xfrm>
            <a:off x="3952120" y="5345303"/>
            <a:ext cx="2794643" cy="36666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return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stepCounter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14" name="Elbow Connector 52"/>
          <p:cNvCxnSpPr>
            <a:stCxn id="9" idx="1"/>
            <a:endCxn id="13" idx="0"/>
          </p:cNvCxnSpPr>
          <p:nvPr/>
        </p:nvCxnSpPr>
        <p:spPr>
          <a:xfrm rot="10800000" flipH="1" flipV="1">
            <a:off x="4179258" y="2293807"/>
            <a:ext cx="1170183" cy="3051495"/>
          </a:xfrm>
          <a:prstGeom prst="bentConnector4">
            <a:avLst>
              <a:gd name="adj1" fmla="val -82327"/>
              <a:gd name="adj2" fmla="val 87612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57"/>
          <p:cNvSpPr txBox="1"/>
          <p:nvPr/>
        </p:nvSpPr>
        <p:spPr>
          <a:xfrm>
            <a:off x="5493558" y="259654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6" name="Rounded Rectangle 42"/>
          <p:cNvSpPr/>
          <p:nvPr/>
        </p:nvSpPr>
        <p:spPr>
          <a:xfrm>
            <a:off x="4339175" y="1138492"/>
            <a:ext cx="2053912" cy="5009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Initialization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</a:t>
            </a:r>
          </a:p>
        </p:txBody>
      </p:sp>
      <p:cxnSp>
        <p:nvCxnSpPr>
          <p:cNvPr id="17" name="Straight Arrow Connector 33"/>
          <p:cNvCxnSpPr>
            <a:stCxn id="16" idx="2"/>
            <a:endCxn id="9" idx="0"/>
          </p:cNvCxnSpPr>
          <p:nvPr/>
        </p:nvCxnSpPr>
        <p:spPr>
          <a:xfrm>
            <a:off x="5366131" y="1639462"/>
            <a:ext cx="0" cy="318309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52"/>
          <p:cNvCxnSpPr>
            <a:stCxn id="13" idx="2"/>
            <a:endCxn id="4" idx="0"/>
          </p:cNvCxnSpPr>
          <p:nvPr/>
        </p:nvCxnSpPr>
        <p:spPr>
          <a:xfrm rot="16200000" flipH="1">
            <a:off x="5113967" y="5947446"/>
            <a:ext cx="470951" cy="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Card 34"/>
          <p:cNvSpPr/>
          <p:nvPr/>
        </p:nvSpPr>
        <p:spPr>
          <a:xfrm>
            <a:off x="7430202" y="5528637"/>
            <a:ext cx="4521959" cy="1003634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Final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Dodo has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walked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to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the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end of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the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world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and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returns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of steps taken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44" name="Flowchart: Card 48"/>
          <p:cNvSpPr/>
          <p:nvPr/>
        </p:nvSpPr>
        <p:spPr>
          <a:xfrm>
            <a:off x="7430203" y="342234"/>
            <a:ext cx="4521959" cy="1122492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No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requirements</a:t>
            </a:r>
            <a:endParaRPr lang="nl-NL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75"/>
          <p:cNvCxnSpPr>
            <a:endCxn id="44" idx="1"/>
          </p:cNvCxnSpPr>
          <p:nvPr/>
        </p:nvCxnSpPr>
        <p:spPr>
          <a:xfrm>
            <a:off x="6065485" y="473529"/>
            <a:ext cx="1364718" cy="429951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75"/>
          <p:cNvCxnSpPr>
            <a:stCxn id="4" idx="6"/>
            <a:endCxn id="43" idx="1"/>
          </p:cNvCxnSpPr>
          <p:nvPr/>
        </p:nvCxnSpPr>
        <p:spPr>
          <a:xfrm flipV="1">
            <a:off x="6048085" y="6030454"/>
            <a:ext cx="1382117" cy="455557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B97B0-BF18-8415-81E4-A64607AEF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66232"/>
            <a:ext cx="10907647" cy="6525536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8AEFA62-B47A-1826-56FF-31AB49207030}"/>
              </a:ext>
            </a:extLst>
          </p:cNvPr>
          <p:cNvSpPr/>
          <p:nvPr/>
        </p:nvSpPr>
        <p:spPr>
          <a:xfrm>
            <a:off x="8708797" y="4701401"/>
            <a:ext cx="2659928" cy="531322"/>
          </a:xfrm>
          <a:prstGeom prst="wedgeRoundRectCallout">
            <a:avLst>
              <a:gd name="adj1" fmla="val -298389"/>
              <a:gd name="adj2" fmla="val -47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Opdracht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3D776DA-1587-2ABF-749D-86CED94DB386}"/>
              </a:ext>
            </a:extLst>
          </p:cNvPr>
          <p:cNvSpPr/>
          <p:nvPr/>
        </p:nvSpPr>
        <p:spPr>
          <a:xfrm>
            <a:off x="8708796" y="6160446"/>
            <a:ext cx="2659927" cy="531322"/>
          </a:xfrm>
          <a:prstGeom prst="wedgeRoundRectCallout">
            <a:avLst>
              <a:gd name="adj1" fmla="val -298894"/>
              <a:gd name="adj2" fmla="val 271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Uitwerkingen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15E626F-FEE0-355C-BA21-C71B33B6302C}"/>
              </a:ext>
            </a:extLst>
          </p:cNvPr>
          <p:cNvSpPr/>
          <p:nvPr/>
        </p:nvSpPr>
        <p:spPr>
          <a:xfrm>
            <a:off x="8708796" y="5458340"/>
            <a:ext cx="2659929" cy="531322"/>
          </a:xfrm>
          <a:prstGeom prst="wedgeRoundRectCallout">
            <a:avLst>
              <a:gd name="adj1" fmla="val -87024"/>
              <a:gd name="adj2" fmla="val 23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Uitvoerbare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programmacode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6D57F79-F1C2-0B90-11B0-3AB44D755E70}"/>
              </a:ext>
            </a:extLst>
          </p:cNvPr>
          <p:cNvSpPr/>
          <p:nvPr/>
        </p:nvSpPr>
        <p:spPr>
          <a:xfrm>
            <a:off x="8529686" y="1246355"/>
            <a:ext cx="1866008" cy="531322"/>
          </a:xfrm>
          <a:prstGeom prst="wedgeRoundRectCallout">
            <a:avLst>
              <a:gd name="adj1" fmla="val -162494"/>
              <a:gd name="adj2" fmla="val 1052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Uitleg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3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2"/>
          <p:cNvCxnSpPr/>
          <p:nvPr/>
        </p:nvCxnSpPr>
        <p:spPr>
          <a:xfrm rot="5400000" flipH="1" flipV="1">
            <a:off x="4391192" y="2679916"/>
            <a:ext cx="2879222" cy="1764166"/>
          </a:xfrm>
          <a:prstGeom prst="bentConnector4">
            <a:avLst>
              <a:gd name="adj1" fmla="val -7940"/>
              <a:gd name="adj2" fmla="val 118717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9"/>
          <p:cNvSpPr/>
          <p:nvPr/>
        </p:nvSpPr>
        <p:spPr>
          <a:xfrm>
            <a:off x="4244707" y="150992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4" name="Straight Arrow Connector 33"/>
          <p:cNvCxnSpPr>
            <a:stCxn id="3" idx="4"/>
            <a:endCxn id="12" idx="0"/>
          </p:cNvCxnSpPr>
          <p:nvPr/>
        </p:nvCxnSpPr>
        <p:spPr>
          <a:xfrm flipH="1">
            <a:off x="4939080" y="757167"/>
            <a:ext cx="4270" cy="210926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2"/>
            <a:endCxn id="20" idx="0"/>
          </p:cNvCxnSpPr>
          <p:nvPr/>
        </p:nvCxnSpPr>
        <p:spPr>
          <a:xfrm>
            <a:off x="4939080" y="1601481"/>
            <a:ext cx="6007" cy="222156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2"/>
          <p:cNvSpPr txBox="1"/>
          <p:nvPr/>
        </p:nvSpPr>
        <p:spPr>
          <a:xfrm>
            <a:off x="2456267" y="178532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Connector 75"/>
          <p:cNvCxnSpPr>
            <a:stCxn id="3" idx="6"/>
            <a:endCxn id="34" idx="1"/>
          </p:cNvCxnSpPr>
          <p:nvPr/>
        </p:nvCxnSpPr>
        <p:spPr>
          <a:xfrm>
            <a:off x="5641992" y="454080"/>
            <a:ext cx="1745240" cy="247993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42"/>
          <p:cNvSpPr/>
          <p:nvPr/>
        </p:nvSpPr>
        <p:spPr>
          <a:xfrm>
            <a:off x="3198109" y="2769783"/>
            <a:ext cx="3490477" cy="461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layEgg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" name="Elbow Connector 51"/>
          <p:cNvCxnSpPr>
            <a:stCxn id="20" idx="1"/>
            <a:endCxn id="17" idx="0"/>
          </p:cNvCxnSpPr>
          <p:nvPr/>
        </p:nvCxnSpPr>
        <p:spPr>
          <a:xfrm rot="10800000" flipH="1" flipV="1">
            <a:off x="3201586" y="2143777"/>
            <a:ext cx="1747837" cy="3477105"/>
          </a:xfrm>
          <a:prstGeom prst="bentConnector4">
            <a:avLst>
              <a:gd name="adj1" fmla="val -42144"/>
              <a:gd name="adj2" fmla="val 92246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52"/>
          <p:cNvCxnSpPr>
            <a:stCxn id="20" idx="2"/>
            <a:endCxn id="8" idx="0"/>
          </p:cNvCxnSpPr>
          <p:nvPr/>
        </p:nvCxnSpPr>
        <p:spPr>
          <a:xfrm rot="5400000">
            <a:off x="4791286" y="2615982"/>
            <a:ext cx="305864" cy="1739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7"/>
          <p:cNvSpPr txBox="1"/>
          <p:nvPr/>
        </p:nvSpPr>
        <p:spPr>
          <a:xfrm>
            <a:off x="5000470" y="24251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2" name="Rounded Rectangle 42"/>
          <p:cNvSpPr/>
          <p:nvPr/>
        </p:nvSpPr>
        <p:spPr>
          <a:xfrm>
            <a:off x="3181691" y="968093"/>
            <a:ext cx="3514777" cy="6333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Initialization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</a:t>
            </a:r>
          </a:p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nrEggsLaid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= 0</a:t>
            </a:r>
          </a:p>
        </p:txBody>
      </p:sp>
      <p:sp>
        <p:nvSpPr>
          <p:cNvPr id="13" name="Rounded Rectangle 42"/>
          <p:cNvSpPr/>
          <p:nvPr/>
        </p:nvSpPr>
        <p:spPr>
          <a:xfrm>
            <a:off x="3181691" y="3610936"/>
            <a:ext cx="3522606" cy="481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increment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nrOfEggsLaid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by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1</a:t>
            </a:r>
          </a:p>
        </p:txBody>
      </p:sp>
      <p:cxnSp>
        <p:nvCxnSpPr>
          <p:cNvPr id="14" name="Elbow Connector 52"/>
          <p:cNvCxnSpPr>
            <a:stCxn id="8" idx="2"/>
            <a:endCxn id="13" idx="0"/>
          </p:cNvCxnSpPr>
          <p:nvPr/>
        </p:nvCxnSpPr>
        <p:spPr>
          <a:xfrm rot="5400000">
            <a:off x="4753475" y="3421062"/>
            <a:ext cx="379393" cy="354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42"/>
          <p:cNvSpPr/>
          <p:nvPr/>
        </p:nvSpPr>
        <p:spPr>
          <a:xfrm>
            <a:off x="3190764" y="4495095"/>
            <a:ext cx="3506189" cy="5065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move</a:t>
            </a:r>
          </a:p>
        </p:txBody>
      </p:sp>
      <p:cxnSp>
        <p:nvCxnSpPr>
          <p:cNvPr id="16" name="Elbow Connector 52"/>
          <p:cNvCxnSpPr>
            <a:stCxn id="13" idx="2"/>
            <a:endCxn id="15" idx="0"/>
          </p:cNvCxnSpPr>
          <p:nvPr/>
        </p:nvCxnSpPr>
        <p:spPr>
          <a:xfrm rot="16200000" flipH="1">
            <a:off x="4741878" y="4293114"/>
            <a:ext cx="403096" cy="865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29"/>
          <p:cNvSpPr/>
          <p:nvPr/>
        </p:nvSpPr>
        <p:spPr>
          <a:xfrm>
            <a:off x="4250781" y="5620883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18" name="Flowchart: Card 48"/>
          <p:cNvSpPr/>
          <p:nvPr/>
        </p:nvSpPr>
        <p:spPr>
          <a:xfrm>
            <a:off x="7387232" y="5684853"/>
            <a:ext cx="3250783" cy="872453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Final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Dodo has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a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trail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of 6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eggs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531907" y="193129"/>
            <a:ext cx="2959438" cy="508944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dk1"/>
                </a:solidFill>
                <a:latin typeface="Lucida Bright" panose="02040602050505020304" pitchFamily="18" charset="0"/>
              </a:rPr>
              <a:t>layTrail6EggsAndMove</a:t>
            </a:r>
          </a:p>
        </p:txBody>
      </p:sp>
      <p:sp>
        <p:nvSpPr>
          <p:cNvPr id="20" name="Flowchart: Off-page Connector 41"/>
          <p:cNvSpPr/>
          <p:nvPr/>
        </p:nvSpPr>
        <p:spPr>
          <a:xfrm>
            <a:off x="3201587" y="1823637"/>
            <a:ext cx="3486999" cy="640282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nrOfEggsLaid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&lt; 6</a:t>
            </a:r>
          </a:p>
        </p:txBody>
      </p:sp>
      <p:cxnSp>
        <p:nvCxnSpPr>
          <p:cNvPr id="21" name="Straight Connector 75"/>
          <p:cNvCxnSpPr>
            <a:stCxn id="17" idx="6"/>
            <a:endCxn id="18" idx="1"/>
          </p:cNvCxnSpPr>
          <p:nvPr/>
        </p:nvCxnSpPr>
        <p:spPr>
          <a:xfrm>
            <a:off x="5648066" y="5923971"/>
            <a:ext cx="1739166" cy="197109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ard 48"/>
          <p:cNvSpPr/>
          <p:nvPr/>
        </p:nvSpPr>
        <p:spPr>
          <a:xfrm>
            <a:off x="7387232" y="265846"/>
            <a:ext cx="3250783" cy="872453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No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requirements</a:t>
            </a:r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4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2"/>
          <p:cNvCxnSpPr/>
          <p:nvPr/>
        </p:nvCxnSpPr>
        <p:spPr>
          <a:xfrm rot="5400000" flipH="1" flipV="1">
            <a:off x="4391192" y="2679916"/>
            <a:ext cx="2879222" cy="1764166"/>
          </a:xfrm>
          <a:prstGeom prst="bentConnector4">
            <a:avLst>
              <a:gd name="adj1" fmla="val -7940"/>
              <a:gd name="adj2" fmla="val 118717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9"/>
          <p:cNvSpPr/>
          <p:nvPr/>
        </p:nvSpPr>
        <p:spPr>
          <a:xfrm>
            <a:off x="4244707" y="150992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4" name="Straight Arrow Connector 33"/>
          <p:cNvCxnSpPr>
            <a:stCxn id="3" idx="4"/>
            <a:endCxn id="12" idx="0"/>
          </p:cNvCxnSpPr>
          <p:nvPr/>
        </p:nvCxnSpPr>
        <p:spPr>
          <a:xfrm flipH="1">
            <a:off x="4939080" y="757167"/>
            <a:ext cx="4270" cy="210926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2"/>
            <a:endCxn id="20" idx="0"/>
          </p:cNvCxnSpPr>
          <p:nvPr/>
        </p:nvCxnSpPr>
        <p:spPr>
          <a:xfrm>
            <a:off x="4939080" y="1601481"/>
            <a:ext cx="6007" cy="222156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2"/>
          <p:cNvSpPr txBox="1"/>
          <p:nvPr/>
        </p:nvSpPr>
        <p:spPr>
          <a:xfrm>
            <a:off x="2456267" y="178532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Connector 75"/>
          <p:cNvCxnSpPr>
            <a:stCxn id="3" idx="6"/>
            <a:endCxn id="34" idx="1"/>
          </p:cNvCxnSpPr>
          <p:nvPr/>
        </p:nvCxnSpPr>
        <p:spPr>
          <a:xfrm>
            <a:off x="5641992" y="454080"/>
            <a:ext cx="1706628" cy="77787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42"/>
          <p:cNvSpPr/>
          <p:nvPr/>
        </p:nvSpPr>
        <p:spPr>
          <a:xfrm>
            <a:off x="3198109" y="2769783"/>
            <a:ext cx="3490477" cy="461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layEgg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" name="Elbow Connector 51"/>
          <p:cNvCxnSpPr>
            <a:stCxn id="20" idx="1"/>
            <a:endCxn id="17" idx="0"/>
          </p:cNvCxnSpPr>
          <p:nvPr/>
        </p:nvCxnSpPr>
        <p:spPr>
          <a:xfrm rot="10800000" flipH="1" flipV="1">
            <a:off x="3201586" y="2143777"/>
            <a:ext cx="1747837" cy="3477105"/>
          </a:xfrm>
          <a:prstGeom prst="bentConnector4">
            <a:avLst>
              <a:gd name="adj1" fmla="val -42144"/>
              <a:gd name="adj2" fmla="val 92246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52"/>
          <p:cNvCxnSpPr>
            <a:stCxn id="20" idx="2"/>
            <a:endCxn id="8" idx="0"/>
          </p:cNvCxnSpPr>
          <p:nvPr/>
        </p:nvCxnSpPr>
        <p:spPr>
          <a:xfrm rot="5400000">
            <a:off x="4791286" y="2615982"/>
            <a:ext cx="305864" cy="1739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7"/>
          <p:cNvSpPr txBox="1"/>
          <p:nvPr/>
        </p:nvSpPr>
        <p:spPr>
          <a:xfrm>
            <a:off x="5000470" y="242511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2" name="Rounded Rectangle 42"/>
          <p:cNvSpPr/>
          <p:nvPr/>
        </p:nvSpPr>
        <p:spPr>
          <a:xfrm>
            <a:off x="3181691" y="968093"/>
            <a:ext cx="3514777" cy="6333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Initialisatie:</a:t>
            </a:r>
          </a:p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aantalEierenGelegd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= 0</a:t>
            </a:r>
          </a:p>
        </p:txBody>
      </p:sp>
      <p:sp>
        <p:nvSpPr>
          <p:cNvPr id="13" name="Rounded Rectangle 42"/>
          <p:cNvSpPr/>
          <p:nvPr/>
        </p:nvSpPr>
        <p:spPr>
          <a:xfrm>
            <a:off x="3181690" y="3610936"/>
            <a:ext cx="3531195" cy="6192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verhoog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aantalEierenGelegd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met 1</a:t>
            </a:r>
          </a:p>
        </p:txBody>
      </p:sp>
      <p:cxnSp>
        <p:nvCxnSpPr>
          <p:cNvPr id="14" name="Elbow Connector 52"/>
          <p:cNvCxnSpPr>
            <a:stCxn id="8" idx="2"/>
            <a:endCxn id="13" idx="0"/>
          </p:cNvCxnSpPr>
          <p:nvPr/>
        </p:nvCxnSpPr>
        <p:spPr>
          <a:xfrm rot="5400000">
            <a:off x="4753475" y="3421062"/>
            <a:ext cx="379393" cy="354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42"/>
          <p:cNvSpPr/>
          <p:nvPr/>
        </p:nvSpPr>
        <p:spPr>
          <a:xfrm>
            <a:off x="3190764" y="4495095"/>
            <a:ext cx="3506189" cy="5065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move</a:t>
            </a:r>
          </a:p>
        </p:txBody>
      </p:sp>
      <p:cxnSp>
        <p:nvCxnSpPr>
          <p:cNvPr id="16" name="Elbow Connector 52"/>
          <p:cNvCxnSpPr>
            <a:stCxn id="13" idx="2"/>
            <a:endCxn id="15" idx="0"/>
          </p:cNvCxnSpPr>
          <p:nvPr/>
        </p:nvCxnSpPr>
        <p:spPr>
          <a:xfrm rot="5400000">
            <a:off x="4813131" y="4360937"/>
            <a:ext cx="264887" cy="3429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29"/>
          <p:cNvSpPr/>
          <p:nvPr/>
        </p:nvSpPr>
        <p:spPr>
          <a:xfrm>
            <a:off x="4250781" y="5620883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18" name="Flowchart: Card 48"/>
          <p:cNvSpPr/>
          <p:nvPr/>
        </p:nvSpPr>
        <p:spPr>
          <a:xfrm>
            <a:off x="7348619" y="5487743"/>
            <a:ext cx="3250784" cy="979318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Eind situatie: Dodo heeft een spoor van 6 eieren gelegd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911490" y="220435"/>
            <a:ext cx="2959438" cy="508944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dk1"/>
                </a:solidFill>
                <a:latin typeface="Lucida Bright" panose="02040602050505020304" pitchFamily="18" charset="0"/>
              </a:rPr>
              <a:t>legSpoor6Eieren</a:t>
            </a:r>
          </a:p>
        </p:txBody>
      </p:sp>
      <p:sp>
        <p:nvSpPr>
          <p:cNvPr id="20" name="Flowchart: Off-page Connector 41"/>
          <p:cNvSpPr/>
          <p:nvPr/>
        </p:nvSpPr>
        <p:spPr>
          <a:xfrm>
            <a:off x="3201587" y="1823637"/>
            <a:ext cx="3486999" cy="640282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aantalEierenGelegd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&lt; 6</a:t>
            </a:r>
          </a:p>
        </p:txBody>
      </p:sp>
      <p:cxnSp>
        <p:nvCxnSpPr>
          <p:cNvPr id="21" name="Straight Connector 75"/>
          <p:cNvCxnSpPr>
            <a:stCxn id="17" idx="6"/>
            <a:endCxn id="18" idx="1"/>
          </p:cNvCxnSpPr>
          <p:nvPr/>
        </p:nvCxnSpPr>
        <p:spPr>
          <a:xfrm>
            <a:off x="5648066" y="5923971"/>
            <a:ext cx="1700553" cy="53431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Card 48"/>
          <p:cNvSpPr/>
          <p:nvPr/>
        </p:nvSpPr>
        <p:spPr>
          <a:xfrm>
            <a:off x="7348620" y="95640"/>
            <a:ext cx="3250783" cy="872453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Begin situatie: 6 vakjes voor Dodo zijn leeg</a:t>
            </a:r>
            <a:endParaRPr lang="nl-NL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5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2"/>
          <p:cNvCxnSpPr>
            <a:stCxn id="15" idx="2"/>
            <a:endCxn id="20" idx="3"/>
          </p:cNvCxnSpPr>
          <p:nvPr/>
        </p:nvCxnSpPr>
        <p:spPr>
          <a:xfrm rot="5400000" flipH="1" flipV="1">
            <a:off x="4552342" y="2534782"/>
            <a:ext cx="2527247" cy="1745239"/>
          </a:xfrm>
          <a:prstGeom prst="bentConnector4">
            <a:avLst>
              <a:gd name="adj1" fmla="val -9045"/>
              <a:gd name="adj2" fmla="val 129878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9"/>
          <p:cNvSpPr/>
          <p:nvPr/>
        </p:nvSpPr>
        <p:spPr>
          <a:xfrm>
            <a:off x="4244707" y="150992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cxnSp>
        <p:nvCxnSpPr>
          <p:cNvPr id="4" name="Straight Arrow Connector 33"/>
          <p:cNvCxnSpPr>
            <a:stCxn id="3" idx="4"/>
            <a:endCxn id="12" idx="0"/>
          </p:cNvCxnSpPr>
          <p:nvPr/>
        </p:nvCxnSpPr>
        <p:spPr>
          <a:xfrm>
            <a:off x="4943350" y="757167"/>
            <a:ext cx="396" cy="216541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50"/>
          <p:cNvCxnSpPr>
            <a:stCxn id="12" idx="2"/>
            <a:endCxn id="20" idx="0"/>
          </p:cNvCxnSpPr>
          <p:nvPr/>
        </p:nvCxnSpPr>
        <p:spPr>
          <a:xfrm>
            <a:off x="4943746" y="1607096"/>
            <a:ext cx="1341" cy="216541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92"/>
          <p:cNvSpPr txBox="1"/>
          <p:nvPr/>
        </p:nvSpPr>
        <p:spPr>
          <a:xfrm>
            <a:off x="2456267" y="178532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Connector 75"/>
          <p:cNvCxnSpPr>
            <a:stCxn id="3" idx="6"/>
            <a:endCxn id="22" idx="1"/>
          </p:cNvCxnSpPr>
          <p:nvPr/>
        </p:nvCxnSpPr>
        <p:spPr>
          <a:xfrm>
            <a:off x="5641992" y="454080"/>
            <a:ext cx="1745240" cy="247993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42"/>
          <p:cNvSpPr/>
          <p:nvPr/>
        </p:nvSpPr>
        <p:spPr>
          <a:xfrm>
            <a:off x="3198109" y="2769783"/>
            <a:ext cx="3490477" cy="461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layEgg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9" name="Elbow Connector 51"/>
          <p:cNvCxnSpPr>
            <a:stCxn id="20" idx="1"/>
            <a:endCxn id="34" idx="0"/>
          </p:cNvCxnSpPr>
          <p:nvPr/>
        </p:nvCxnSpPr>
        <p:spPr>
          <a:xfrm rot="10800000" flipH="1" flipV="1">
            <a:off x="3201587" y="2143777"/>
            <a:ext cx="1741760" cy="3181183"/>
          </a:xfrm>
          <a:prstGeom prst="bentConnector4">
            <a:avLst>
              <a:gd name="adj1" fmla="val -36115"/>
              <a:gd name="adj2" fmla="val 91667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52"/>
          <p:cNvCxnSpPr>
            <a:stCxn id="20" idx="2"/>
            <a:endCxn id="8" idx="0"/>
          </p:cNvCxnSpPr>
          <p:nvPr/>
        </p:nvCxnSpPr>
        <p:spPr>
          <a:xfrm rot="5400000">
            <a:off x="4791286" y="2615982"/>
            <a:ext cx="305864" cy="1739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7"/>
          <p:cNvSpPr txBox="1"/>
          <p:nvPr/>
        </p:nvSpPr>
        <p:spPr>
          <a:xfrm>
            <a:off x="4956294" y="240483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12" name="Rounded Rectangle 42"/>
          <p:cNvSpPr/>
          <p:nvPr/>
        </p:nvSpPr>
        <p:spPr>
          <a:xfrm>
            <a:off x="3198906" y="973708"/>
            <a:ext cx="3489680" cy="6333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Initialization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</a:t>
            </a:r>
          </a:p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nrEggsLaid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= 0</a:t>
            </a:r>
          </a:p>
        </p:txBody>
      </p:sp>
      <p:sp>
        <p:nvSpPr>
          <p:cNvPr id="13" name="Rounded Rectangle 42"/>
          <p:cNvSpPr/>
          <p:nvPr/>
        </p:nvSpPr>
        <p:spPr>
          <a:xfrm>
            <a:off x="3198108" y="3551554"/>
            <a:ext cx="3490478" cy="4810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increment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nrOfEggsLaid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by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1</a:t>
            </a:r>
          </a:p>
        </p:txBody>
      </p:sp>
      <p:cxnSp>
        <p:nvCxnSpPr>
          <p:cNvPr id="14" name="Elbow Connector 52"/>
          <p:cNvCxnSpPr>
            <a:stCxn id="8" idx="2"/>
            <a:endCxn id="13" idx="0"/>
          </p:cNvCxnSpPr>
          <p:nvPr/>
        </p:nvCxnSpPr>
        <p:spPr>
          <a:xfrm rot="5400000">
            <a:off x="4783343" y="3391548"/>
            <a:ext cx="320011" cy="1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42"/>
          <p:cNvSpPr/>
          <p:nvPr/>
        </p:nvSpPr>
        <p:spPr>
          <a:xfrm>
            <a:off x="3198108" y="4295877"/>
            <a:ext cx="3490477" cy="3751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move</a:t>
            </a:r>
          </a:p>
        </p:txBody>
      </p:sp>
      <p:cxnSp>
        <p:nvCxnSpPr>
          <p:cNvPr id="16" name="Elbow Connector 52"/>
          <p:cNvCxnSpPr>
            <a:stCxn id="13" idx="2"/>
            <a:endCxn id="15" idx="0"/>
          </p:cNvCxnSpPr>
          <p:nvPr/>
        </p:nvCxnSpPr>
        <p:spPr>
          <a:xfrm rot="5400000">
            <a:off x="4811717" y="4164247"/>
            <a:ext cx="263260" cy="12700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29"/>
          <p:cNvSpPr/>
          <p:nvPr/>
        </p:nvSpPr>
        <p:spPr>
          <a:xfrm>
            <a:off x="4244707" y="6121079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sp>
        <p:nvSpPr>
          <p:cNvPr id="18" name="Flowchart: Card 48"/>
          <p:cNvSpPr/>
          <p:nvPr/>
        </p:nvSpPr>
        <p:spPr>
          <a:xfrm>
            <a:off x="7387232" y="5684853"/>
            <a:ext cx="3250783" cy="872453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Final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Dodo has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a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trail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of 6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eggs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19" name="Rectangle 43"/>
          <p:cNvSpPr/>
          <p:nvPr/>
        </p:nvSpPr>
        <p:spPr>
          <a:xfrm>
            <a:off x="767444" y="193129"/>
            <a:ext cx="2604644" cy="508944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>
                <a:solidFill>
                  <a:schemeClr val="dk1"/>
                </a:solidFill>
                <a:latin typeface="Lucida Bright" panose="02040602050505020304" pitchFamily="18" charset="0"/>
              </a:rPr>
              <a:t>layTrailOf6Eggs</a:t>
            </a:r>
          </a:p>
        </p:txBody>
      </p:sp>
      <p:sp>
        <p:nvSpPr>
          <p:cNvPr id="20" name="Flowchart: Off-page Connector 41"/>
          <p:cNvSpPr/>
          <p:nvPr/>
        </p:nvSpPr>
        <p:spPr>
          <a:xfrm>
            <a:off x="3201587" y="1823637"/>
            <a:ext cx="3486999" cy="640282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nrOfEggsLaid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&lt; 5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21" name="Straight Connector 75"/>
          <p:cNvCxnSpPr>
            <a:stCxn id="17" idx="6"/>
            <a:endCxn id="18" idx="1"/>
          </p:cNvCxnSpPr>
          <p:nvPr/>
        </p:nvCxnSpPr>
        <p:spPr>
          <a:xfrm flipV="1">
            <a:off x="5641992" y="6121080"/>
            <a:ext cx="1745240" cy="303087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ard 48"/>
          <p:cNvSpPr/>
          <p:nvPr/>
        </p:nvSpPr>
        <p:spPr>
          <a:xfrm>
            <a:off x="7387232" y="265846"/>
            <a:ext cx="3250783" cy="872453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Initial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situation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: No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requirements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34" name="Rounded Rectangle 42"/>
          <p:cNvSpPr/>
          <p:nvPr/>
        </p:nvSpPr>
        <p:spPr>
          <a:xfrm>
            <a:off x="3198108" y="5324961"/>
            <a:ext cx="3490477" cy="4617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layEgg</a:t>
            </a:r>
            <a:endParaRPr lang="nl-NL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42" name="Elbow Connector 52"/>
          <p:cNvCxnSpPr>
            <a:stCxn id="34" idx="2"/>
            <a:endCxn id="17" idx="0"/>
          </p:cNvCxnSpPr>
          <p:nvPr/>
        </p:nvCxnSpPr>
        <p:spPr>
          <a:xfrm rot="16200000" flipH="1">
            <a:off x="4776169" y="5953898"/>
            <a:ext cx="334358" cy="3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18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12"/>
          <p:cNvCxnSpPr>
            <a:stCxn id="35" idx="2"/>
            <a:endCxn id="47" idx="3"/>
          </p:cNvCxnSpPr>
          <p:nvPr/>
        </p:nvCxnSpPr>
        <p:spPr>
          <a:xfrm rot="5400000" flipH="1" flipV="1">
            <a:off x="5344605" y="2537982"/>
            <a:ext cx="1235165" cy="1111683"/>
          </a:xfrm>
          <a:prstGeom prst="bentConnector4">
            <a:avLst>
              <a:gd name="adj1" fmla="val -18508"/>
              <a:gd name="adj2" fmla="val 120563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29"/>
          <p:cNvSpPr/>
          <p:nvPr/>
        </p:nvSpPr>
        <p:spPr>
          <a:xfrm>
            <a:off x="4701196" y="1027522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prstClr val="black"/>
                </a:solidFill>
                <a:latin typeface="Lucida Bright" panose="02040602050505020304" pitchFamily="18" charset="0"/>
              </a:rPr>
              <a:t>Start</a:t>
            </a:r>
          </a:p>
        </p:txBody>
      </p:sp>
      <p:sp>
        <p:nvSpPr>
          <p:cNvPr id="35" name="Rounded Rectangle 32"/>
          <p:cNvSpPr/>
          <p:nvPr/>
        </p:nvSpPr>
        <p:spPr>
          <a:xfrm>
            <a:off x="4269091" y="3203645"/>
            <a:ext cx="2248938" cy="5077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trek 2 van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invoerWaarde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af </a:t>
            </a:r>
          </a:p>
        </p:txBody>
      </p:sp>
      <p:cxnSp>
        <p:nvCxnSpPr>
          <p:cNvPr id="36" name="Straight Arrow Connector 33"/>
          <p:cNvCxnSpPr>
            <a:stCxn id="34" idx="4"/>
            <a:endCxn id="47" idx="0"/>
          </p:cNvCxnSpPr>
          <p:nvPr/>
        </p:nvCxnSpPr>
        <p:spPr>
          <a:xfrm flipH="1">
            <a:off x="5393562" y="1633697"/>
            <a:ext cx="6277" cy="474490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7"/>
          <p:cNvSpPr/>
          <p:nvPr/>
        </p:nvSpPr>
        <p:spPr>
          <a:xfrm>
            <a:off x="4938793" y="6608824"/>
            <a:ext cx="1397285" cy="606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End</a:t>
            </a:r>
          </a:p>
        </p:txBody>
      </p:sp>
      <p:cxnSp>
        <p:nvCxnSpPr>
          <p:cNvPr id="38" name="Elbow Connector 40"/>
          <p:cNvCxnSpPr>
            <a:stCxn id="47" idx="1"/>
            <a:endCxn id="23" idx="0"/>
          </p:cNvCxnSpPr>
          <p:nvPr/>
        </p:nvCxnSpPr>
        <p:spPr>
          <a:xfrm rot="10800000" flipH="1" flipV="1">
            <a:off x="4269093" y="2476241"/>
            <a:ext cx="1184178" cy="1904050"/>
          </a:xfrm>
          <a:prstGeom prst="bentConnector4">
            <a:avLst>
              <a:gd name="adj1" fmla="val -19305"/>
              <a:gd name="adj2" fmla="val 86113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3"/>
          <p:cNvSpPr/>
          <p:nvPr/>
        </p:nvSpPr>
        <p:spPr>
          <a:xfrm>
            <a:off x="1099930" y="991033"/>
            <a:ext cx="3309589" cy="511196"/>
          </a:xfrm>
          <a:prstGeom prst="rect">
            <a:avLst/>
          </a:prstGeom>
          <a:solidFill>
            <a:srgbClr val="B5C7F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isEven</a:t>
            </a:r>
            <a:r>
              <a:rPr lang="nl-NL" b="1" dirty="0">
                <a:solidFill>
                  <a:prstClr val="black"/>
                </a:solidFill>
                <a:latin typeface="Lucida Bright" panose="02040602050505020304" pitchFamily="18" charset="0"/>
              </a:rPr>
              <a:t> (int </a:t>
            </a:r>
            <a:r>
              <a:rPr lang="nl-NL" b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invoerWaarde</a:t>
            </a:r>
            <a:r>
              <a:rPr lang="nl-NL" b="1" dirty="0">
                <a:solidFill>
                  <a:prstClr val="black"/>
                </a:solidFill>
                <a:latin typeface="Lucida Bright" panose="02040602050505020304" pitchFamily="18" charset="0"/>
              </a:rPr>
              <a:t>)</a:t>
            </a:r>
          </a:p>
        </p:txBody>
      </p:sp>
      <p:cxnSp>
        <p:nvCxnSpPr>
          <p:cNvPr id="40" name="Straight Arrow Connector 50"/>
          <p:cNvCxnSpPr>
            <a:stCxn id="47" idx="2"/>
            <a:endCxn id="35" idx="0"/>
          </p:cNvCxnSpPr>
          <p:nvPr/>
        </p:nvCxnSpPr>
        <p:spPr>
          <a:xfrm>
            <a:off x="5393562" y="2844294"/>
            <a:ext cx="12785" cy="359351"/>
          </a:xfrm>
          <a:prstGeom prst="straightConnector1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91"/>
          <p:cNvSpPr txBox="1"/>
          <p:nvPr/>
        </p:nvSpPr>
        <p:spPr>
          <a:xfrm>
            <a:off x="5463469" y="277618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endParaRPr lang="nl-NL" i="1" dirty="0">
              <a:solidFill>
                <a:prstClr val="black"/>
              </a:solidFill>
              <a:latin typeface="Lucida Bright" panose="02040602050505020304" pitchFamily="18" charset="0"/>
            </a:endParaRPr>
          </a:p>
        </p:txBody>
      </p:sp>
      <p:sp>
        <p:nvSpPr>
          <p:cNvPr id="42" name="TextBox 92"/>
          <p:cNvSpPr txBox="1"/>
          <p:nvPr/>
        </p:nvSpPr>
        <p:spPr>
          <a:xfrm>
            <a:off x="3555436" y="210818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</a:p>
        </p:txBody>
      </p:sp>
      <p:cxnSp>
        <p:nvCxnSpPr>
          <p:cNvPr id="43" name="Straight Connector 75"/>
          <p:cNvCxnSpPr>
            <a:stCxn id="34" idx="6"/>
            <a:endCxn id="46" idx="1"/>
          </p:cNvCxnSpPr>
          <p:nvPr/>
        </p:nvCxnSpPr>
        <p:spPr>
          <a:xfrm>
            <a:off x="6098481" y="1330610"/>
            <a:ext cx="698641" cy="10872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ard 34"/>
          <p:cNvSpPr/>
          <p:nvPr/>
        </p:nvSpPr>
        <p:spPr>
          <a:xfrm>
            <a:off x="7380246" y="6410094"/>
            <a:ext cx="4521959" cy="1003634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Eindsituatie: levert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true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op als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invoerWaarde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een even getal is, anders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false</a:t>
            </a:r>
            <a:endParaRPr lang="nl-NL" dirty="0">
              <a:solidFill>
                <a:prstClr val="white"/>
              </a:solidFill>
            </a:endParaRPr>
          </a:p>
        </p:txBody>
      </p:sp>
      <p:cxnSp>
        <p:nvCxnSpPr>
          <p:cNvPr id="45" name="Straight Connector 36"/>
          <p:cNvCxnSpPr>
            <a:stCxn id="37" idx="6"/>
            <a:endCxn id="44" idx="1"/>
          </p:cNvCxnSpPr>
          <p:nvPr/>
        </p:nvCxnSpPr>
        <p:spPr>
          <a:xfrm flipV="1">
            <a:off x="6336078" y="6911911"/>
            <a:ext cx="1044168" cy="1"/>
          </a:xfrm>
          <a:prstGeom prst="line">
            <a:avLst/>
          </a:prstGeom>
          <a:ln w="25400" cap="rnd" cmpd="sng">
            <a:solidFill>
              <a:schemeClr val="tx1"/>
            </a:solidFill>
            <a:prstDash val="sysDot"/>
            <a:miter lim="800000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Card 48"/>
          <p:cNvSpPr/>
          <p:nvPr/>
        </p:nvSpPr>
        <p:spPr>
          <a:xfrm>
            <a:off x="6797122" y="780236"/>
            <a:ext cx="4521959" cy="1122492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Begin situatie: Gegeven is een getal </a:t>
            </a:r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invoerWaarde</a:t>
            </a:r>
            <a:endParaRPr lang="nl-NL" dirty="0">
              <a:solidFill>
                <a:prstClr val="white"/>
              </a:solidFill>
            </a:endParaRPr>
          </a:p>
        </p:txBody>
      </p:sp>
      <p:sp>
        <p:nvSpPr>
          <p:cNvPr id="47" name="Flowchart: Off-page Connector 41"/>
          <p:cNvSpPr/>
          <p:nvPr/>
        </p:nvSpPr>
        <p:spPr>
          <a:xfrm>
            <a:off x="4269093" y="2108187"/>
            <a:ext cx="2248937" cy="736107"/>
          </a:xfrm>
          <a:prstGeom prst="flowChartOffpageConnector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prstClr val="black"/>
                </a:solidFill>
                <a:latin typeface="Lucida Bright" panose="02040602050505020304" pitchFamily="18" charset="0"/>
              </a:rPr>
              <a:t>invoerWaarde</a:t>
            </a:r>
            <a:r>
              <a:rPr lang="nl-NL" dirty="0">
                <a:solidFill>
                  <a:prstClr val="black"/>
                </a:solidFill>
                <a:latin typeface="Lucida Bright" panose="02040602050505020304" pitchFamily="18" charset="0"/>
              </a:rPr>
              <a:t> groter dan 0</a:t>
            </a:r>
          </a:p>
        </p:txBody>
      </p:sp>
      <p:sp>
        <p:nvSpPr>
          <p:cNvPr id="17" name="Rounded Rectangle 21"/>
          <p:cNvSpPr/>
          <p:nvPr/>
        </p:nvSpPr>
        <p:spPr>
          <a:xfrm>
            <a:off x="2371520" y="5168829"/>
            <a:ext cx="2063217" cy="5838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return </a:t>
            </a:r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false</a:t>
            </a:r>
            <a:endParaRPr lang="nl-NL" dirty="0">
              <a:solidFill>
                <a:schemeClr val="dk1"/>
              </a:solidFill>
              <a:latin typeface="Lucida Bright" panose="02040602050505020304" pitchFamily="18" charset="0"/>
            </a:endParaRPr>
          </a:p>
        </p:txBody>
      </p:sp>
      <p:sp>
        <p:nvSpPr>
          <p:cNvPr id="18" name="Rounded Rectangle 22"/>
          <p:cNvSpPr/>
          <p:nvPr/>
        </p:nvSpPr>
        <p:spPr>
          <a:xfrm>
            <a:off x="6796677" y="5183518"/>
            <a:ext cx="2226160" cy="5692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  <a:latin typeface="Lucida Bright" panose="02040602050505020304" pitchFamily="18" charset="0"/>
              </a:rPr>
              <a:t>return </a:t>
            </a:r>
            <a:r>
              <a:rPr lang="nl-NL" dirty="0" err="1">
                <a:solidFill>
                  <a:schemeClr val="dk1"/>
                </a:solidFill>
                <a:latin typeface="Lucida Bright" panose="02040602050505020304" pitchFamily="18" charset="0"/>
              </a:rPr>
              <a:t>true</a:t>
            </a:r>
            <a:endParaRPr lang="nl-NL" dirty="0">
              <a:solidFill>
                <a:schemeClr val="dk1"/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19" name="Elbow Connector 28"/>
          <p:cNvCxnSpPr>
            <a:stCxn id="23" idx="1"/>
            <a:endCxn id="17" idx="0"/>
          </p:cNvCxnSpPr>
          <p:nvPr/>
        </p:nvCxnSpPr>
        <p:spPr>
          <a:xfrm rot="10800000" flipV="1">
            <a:off x="3403130" y="4724873"/>
            <a:ext cx="599029" cy="443956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30"/>
          <p:cNvCxnSpPr>
            <a:stCxn id="23" idx="3"/>
            <a:endCxn id="18" idx="0"/>
          </p:cNvCxnSpPr>
          <p:nvPr/>
        </p:nvCxnSpPr>
        <p:spPr>
          <a:xfrm>
            <a:off x="6904384" y="4724873"/>
            <a:ext cx="1005373" cy="458645"/>
          </a:xfrm>
          <a:prstGeom prst="bentConnector2">
            <a:avLst/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9"/>
          <p:cNvCxnSpPr>
            <a:stCxn id="18" idx="2"/>
          </p:cNvCxnSpPr>
          <p:nvPr/>
        </p:nvCxnSpPr>
        <p:spPr>
          <a:xfrm rot="5400000">
            <a:off x="6357907" y="5032250"/>
            <a:ext cx="831381" cy="2272321"/>
          </a:xfrm>
          <a:prstGeom prst="bentConnector3">
            <a:avLst>
              <a:gd name="adj1" fmla="val 51594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44"/>
          <p:cNvCxnSpPr>
            <a:stCxn id="17" idx="2"/>
            <a:endCxn id="37" idx="0"/>
          </p:cNvCxnSpPr>
          <p:nvPr/>
        </p:nvCxnSpPr>
        <p:spPr>
          <a:xfrm rot="16200000" flipH="1">
            <a:off x="4092230" y="5063618"/>
            <a:ext cx="856104" cy="2234307"/>
          </a:xfrm>
          <a:prstGeom prst="bentConnector3">
            <a:avLst>
              <a:gd name="adj1" fmla="val 50000"/>
            </a:avLst>
          </a:prstGeom>
          <a:ln w="25400" cap="rnd" cmpd="sng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eparation 5"/>
          <p:cNvSpPr/>
          <p:nvPr/>
        </p:nvSpPr>
        <p:spPr>
          <a:xfrm>
            <a:off x="4002158" y="4380291"/>
            <a:ext cx="2902226" cy="689164"/>
          </a:xfrm>
          <a:prstGeom prst="flowChartPreparation">
            <a:avLst/>
          </a:prstGeom>
          <a:solidFill>
            <a:srgbClr val="F1BEF4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>
                <a:latin typeface="Lucida Bright" panose="02040602050505020304" pitchFamily="18" charset="0"/>
              </a:rPr>
              <a:t>invoerWaarde</a:t>
            </a:r>
            <a:r>
              <a:rPr lang="nl-NL" dirty="0">
                <a:latin typeface="Lucida Bright" panose="02040602050505020304" pitchFamily="18" charset="0"/>
              </a:rPr>
              <a:t> gelijk aan 0</a:t>
            </a:r>
          </a:p>
        </p:txBody>
      </p:sp>
      <p:sp>
        <p:nvSpPr>
          <p:cNvPr id="24" name="TextBox 89"/>
          <p:cNvSpPr txBox="1"/>
          <p:nvPr/>
        </p:nvSpPr>
        <p:spPr>
          <a:xfrm>
            <a:off x="3443778" y="43236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false</a:t>
            </a:r>
            <a:endParaRPr lang="nl-NL" i="1" dirty="0">
              <a:latin typeface="Lucida Bright" panose="02040602050505020304" pitchFamily="18" charset="0"/>
            </a:endParaRPr>
          </a:p>
        </p:txBody>
      </p:sp>
      <p:sp>
        <p:nvSpPr>
          <p:cNvPr id="25" name="TextBox 93"/>
          <p:cNvSpPr txBox="1"/>
          <p:nvPr/>
        </p:nvSpPr>
        <p:spPr>
          <a:xfrm>
            <a:off x="6785339" y="433145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 err="1">
                <a:latin typeface="Lucida Bright" panose="02040602050505020304" pitchFamily="18" charset="0"/>
              </a:rPr>
              <a:t>true</a:t>
            </a:r>
            <a:endParaRPr lang="nl-NL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2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2E12-2348-AEA1-201A-AD024F80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280D0-6165-B159-C2A3-DEADEC72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4" y="454697"/>
            <a:ext cx="9759300" cy="623707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7EAD47C-BEFD-0E98-069D-EB71AB52F939}"/>
              </a:ext>
            </a:extLst>
          </p:cNvPr>
          <p:cNvSpPr/>
          <p:nvPr/>
        </p:nvSpPr>
        <p:spPr>
          <a:xfrm>
            <a:off x="7426749" y="4635412"/>
            <a:ext cx="2659928" cy="531322"/>
          </a:xfrm>
          <a:prstGeom prst="wedgeRoundRectCallout">
            <a:avLst>
              <a:gd name="adj1" fmla="val -195967"/>
              <a:gd name="adj2" fmla="val 5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Opdracht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078D9B3-1E68-A871-DCAE-A261AA541B08}"/>
              </a:ext>
            </a:extLst>
          </p:cNvPr>
          <p:cNvSpPr/>
          <p:nvPr/>
        </p:nvSpPr>
        <p:spPr>
          <a:xfrm>
            <a:off x="7426748" y="6094457"/>
            <a:ext cx="2659927" cy="531322"/>
          </a:xfrm>
          <a:prstGeom prst="wedgeRoundRectCallout">
            <a:avLst>
              <a:gd name="adj1" fmla="val -192929"/>
              <a:gd name="adj2" fmla="val -154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Uitwerkingen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783AC2A-FF96-B0C7-CEFA-04E31CF2BC96}"/>
              </a:ext>
            </a:extLst>
          </p:cNvPr>
          <p:cNvSpPr/>
          <p:nvPr/>
        </p:nvSpPr>
        <p:spPr>
          <a:xfrm>
            <a:off x="7426748" y="5392351"/>
            <a:ext cx="2659929" cy="531322"/>
          </a:xfrm>
          <a:prstGeom prst="wedgeRoundRectCallout">
            <a:avLst>
              <a:gd name="adj1" fmla="val -86669"/>
              <a:gd name="adj2" fmla="val 112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Uitvoerbare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programmacode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C0CF441-D222-53CD-8EE1-1BF499F4FF60}"/>
              </a:ext>
            </a:extLst>
          </p:cNvPr>
          <p:cNvSpPr/>
          <p:nvPr/>
        </p:nvSpPr>
        <p:spPr>
          <a:xfrm>
            <a:off x="7426748" y="1538584"/>
            <a:ext cx="1866008" cy="531322"/>
          </a:xfrm>
          <a:prstGeom prst="wedgeRoundRectCallout">
            <a:avLst>
              <a:gd name="adj1" fmla="val -162494"/>
              <a:gd name="adj2" fmla="val 1052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Uitleg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59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456688-646E-3ACE-D373-65BA5CD4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08" y="2149500"/>
            <a:ext cx="5896798" cy="221963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93F94DD-1E5A-0042-8EB9-4F8B96A190F5}"/>
              </a:ext>
            </a:extLst>
          </p:cNvPr>
          <p:cNvSpPr/>
          <p:nvPr/>
        </p:nvSpPr>
        <p:spPr>
          <a:xfrm>
            <a:off x="5596629" y="1409876"/>
            <a:ext cx="1866008" cy="531322"/>
          </a:xfrm>
          <a:prstGeom prst="wedgeRoundRectCallout">
            <a:avLst>
              <a:gd name="adj1" fmla="val -42766"/>
              <a:gd name="adj2" fmla="val 1655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Run-knop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B3CA615-993D-BF75-BEB2-3288FA70C1F1}"/>
              </a:ext>
            </a:extLst>
          </p:cNvPr>
          <p:cNvSpPr/>
          <p:nvPr/>
        </p:nvSpPr>
        <p:spPr>
          <a:xfrm>
            <a:off x="5730877" y="3429000"/>
            <a:ext cx="2036810" cy="507755"/>
          </a:xfrm>
          <a:prstGeom prst="wedgeRoundRectCallout">
            <a:avLst>
              <a:gd name="adj1" fmla="val -159729"/>
              <a:gd name="adj2" fmla="val -310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Programmauitvoer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3E799-30A7-F19E-6633-445D9DAC3ADA}"/>
              </a:ext>
            </a:extLst>
          </p:cNvPr>
          <p:cNvSpPr/>
          <p:nvPr/>
        </p:nvSpPr>
        <p:spPr>
          <a:xfrm>
            <a:off x="1995341" y="1409876"/>
            <a:ext cx="1866008" cy="531322"/>
          </a:xfrm>
          <a:prstGeom prst="wedgeRoundRectCallout">
            <a:avLst>
              <a:gd name="adj1" fmla="val 1691"/>
              <a:gd name="adj2" fmla="val 2595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Regelnummer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16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1607632-322E-9697-51E6-CA13AA61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771154"/>
            <a:ext cx="462979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2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BA78E-5E3D-3E6E-FD1C-FCE01DD27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8ECDB3-326D-B7DB-EB5E-33EF1352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8" y="3100341"/>
            <a:ext cx="10046087" cy="657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2F509-317C-80F6-F649-099D3611F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42" y="2164859"/>
            <a:ext cx="9285396" cy="969829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B23AD9E-CC06-A1D8-850A-5C603B38DAFA}"/>
              </a:ext>
            </a:extLst>
          </p:cNvPr>
          <p:cNvSpPr/>
          <p:nvPr/>
        </p:nvSpPr>
        <p:spPr>
          <a:xfrm>
            <a:off x="4322142" y="1487992"/>
            <a:ext cx="1877553" cy="535558"/>
          </a:xfrm>
          <a:prstGeom prst="wedgeRoundRectCallout">
            <a:avLst>
              <a:gd name="adj1" fmla="val -42766"/>
              <a:gd name="adj2" fmla="val 1655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Run-knop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A35554-3DF8-5C80-D6A6-D92718DDD70B}"/>
              </a:ext>
            </a:extLst>
          </p:cNvPr>
          <p:cNvSpPr/>
          <p:nvPr/>
        </p:nvSpPr>
        <p:spPr>
          <a:xfrm>
            <a:off x="5064993" y="3530457"/>
            <a:ext cx="2049412" cy="511803"/>
          </a:xfrm>
          <a:prstGeom prst="wedgeRoundRectCallout">
            <a:avLst>
              <a:gd name="adj1" fmla="val -159729"/>
              <a:gd name="adj2" fmla="val -310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Programmauitvoer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ECDE91E7-A8D9-8C5F-5429-F471D66A588B}"/>
              </a:ext>
            </a:extLst>
          </p:cNvPr>
          <p:cNvSpPr/>
          <p:nvPr/>
        </p:nvSpPr>
        <p:spPr>
          <a:xfrm>
            <a:off x="1512455" y="1487992"/>
            <a:ext cx="1877553" cy="535558"/>
          </a:xfrm>
          <a:prstGeom prst="wedgeRoundRectCallout">
            <a:avLst>
              <a:gd name="adj1" fmla="val 1691"/>
              <a:gd name="adj2" fmla="val 275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Regelnummer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9CF15-95BF-1F4B-49E5-03293C8F976C}"/>
              </a:ext>
            </a:extLst>
          </p:cNvPr>
          <p:cNvSpPr/>
          <p:nvPr/>
        </p:nvSpPr>
        <p:spPr>
          <a:xfrm>
            <a:off x="433633" y="2724529"/>
            <a:ext cx="756709" cy="1102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99A21-F7A5-B6BF-B1D6-8E00BC8DD608}"/>
              </a:ext>
            </a:extLst>
          </p:cNvPr>
          <p:cNvSpPr/>
          <p:nvPr/>
        </p:nvSpPr>
        <p:spPr>
          <a:xfrm>
            <a:off x="10475738" y="2724529"/>
            <a:ext cx="756709" cy="1102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969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D7B0A-83BF-6900-5AD9-5949CB66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" y="2125664"/>
            <a:ext cx="11553876" cy="2656968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D6917C23-5E6C-9E06-11B1-1EB9E9BBB12B}"/>
              </a:ext>
            </a:extLst>
          </p:cNvPr>
          <p:cNvSpPr/>
          <p:nvPr/>
        </p:nvSpPr>
        <p:spPr>
          <a:xfrm>
            <a:off x="7887094" y="1305244"/>
            <a:ext cx="1866008" cy="531322"/>
          </a:xfrm>
          <a:prstGeom prst="wedgeRoundRectCallout">
            <a:avLst>
              <a:gd name="adj1" fmla="val -107429"/>
              <a:gd name="adj2" fmla="val 1265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Invoerbalk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A8E89D2-732E-FCBF-93A6-74A01F48C097}"/>
              </a:ext>
            </a:extLst>
          </p:cNvPr>
          <p:cNvSpPr/>
          <p:nvPr/>
        </p:nvSpPr>
        <p:spPr>
          <a:xfrm>
            <a:off x="6021086" y="4806069"/>
            <a:ext cx="1866008" cy="531322"/>
          </a:xfrm>
          <a:prstGeom prst="wedgeRoundRectCallout">
            <a:avLst>
              <a:gd name="adj1" fmla="val -131679"/>
              <a:gd name="adj2" fmla="val -917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Geprintte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uitvoer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6E5D7C-642E-C56F-9035-807A44FEAEE0}"/>
              </a:ext>
            </a:extLst>
          </p:cNvPr>
          <p:cNvSpPr/>
          <p:nvPr/>
        </p:nvSpPr>
        <p:spPr>
          <a:xfrm>
            <a:off x="8039493" y="3527519"/>
            <a:ext cx="2659929" cy="531322"/>
          </a:xfrm>
          <a:prstGeom prst="wedgeRoundRectCallout">
            <a:avLst>
              <a:gd name="adj1" fmla="val -87024"/>
              <a:gd name="adj2" fmla="val 23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Uitvoerbare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programmacode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5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BF855E-933B-F3D2-B2D3-D710C750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395" y="2466925"/>
            <a:ext cx="1635209" cy="19241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19440E-52C0-5861-F7EB-7CFA0DC526F3}"/>
              </a:ext>
            </a:extLst>
          </p:cNvPr>
          <p:cNvCxnSpPr>
            <a:cxnSpLocks/>
          </p:cNvCxnSpPr>
          <p:nvPr/>
        </p:nvCxnSpPr>
        <p:spPr>
          <a:xfrm>
            <a:off x="5372100" y="2466925"/>
            <a:ext cx="1361661" cy="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C3FCFE-17CD-EA6B-7AF6-E1FA4509FE89}"/>
              </a:ext>
            </a:extLst>
          </p:cNvPr>
          <p:cNvCxnSpPr>
            <a:cxnSpLocks/>
          </p:cNvCxnSpPr>
          <p:nvPr/>
        </p:nvCxnSpPr>
        <p:spPr>
          <a:xfrm flipV="1">
            <a:off x="5218043" y="2653749"/>
            <a:ext cx="0" cy="1615108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C539E8-815F-1CE9-DEE9-87D936B1E48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913604" y="2643809"/>
            <a:ext cx="0" cy="785191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D89C27-151F-DCD7-79D6-3B8DA24A6A45}"/>
              </a:ext>
            </a:extLst>
          </p:cNvPr>
          <p:cNvSpPr txBox="1"/>
          <p:nvPr/>
        </p:nvSpPr>
        <p:spPr>
          <a:xfrm>
            <a:off x="5789544" y="2082246"/>
            <a:ext cx="100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200</a:t>
            </a:r>
            <a:endParaRPr lang="en-NL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1F222-4AF6-7432-DF4B-0F988F97F704}"/>
              </a:ext>
            </a:extLst>
          </p:cNvPr>
          <p:cNvSpPr txBox="1"/>
          <p:nvPr/>
        </p:nvSpPr>
        <p:spPr>
          <a:xfrm>
            <a:off x="4649857" y="3276637"/>
            <a:ext cx="100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>
                <a:solidFill>
                  <a:schemeClr val="accent1"/>
                </a:solidFill>
              </a:rPr>
              <a:t>50</a:t>
            </a:r>
            <a:endParaRPr lang="en-NL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DCAD8-1BED-0F00-74EB-17FE47823D46}"/>
              </a:ext>
            </a:extLst>
          </p:cNvPr>
          <p:cNvSpPr txBox="1"/>
          <p:nvPr/>
        </p:nvSpPr>
        <p:spPr>
          <a:xfrm>
            <a:off x="6913604" y="2851738"/>
            <a:ext cx="56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120</a:t>
            </a:r>
            <a:endParaRPr lang="en-NL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27057A13-65B3-CDE0-206D-4A140F48A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8" y="3252763"/>
            <a:ext cx="3077004" cy="352474"/>
          </a:xfrm>
          <a:prstGeom prst="rect">
            <a:avLst/>
          </a:prstGeom>
        </p:spPr>
      </p:pic>
      <p:sp>
        <p:nvSpPr>
          <p:cNvPr id="4" name="Speech Bubble: Rectangle with Corners Rounded 5">
            <a:extLst>
              <a:ext uri="{FF2B5EF4-FFF2-40B4-BE49-F238E27FC236}">
                <a16:creationId xmlns:a16="http://schemas.microsoft.com/office/drawing/2014/main" id="{85B7EFE4-1681-BF92-0F27-78BD2E949047}"/>
              </a:ext>
            </a:extLst>
          </p:cNvPr>
          <p:cNvSpPr/>
          <p:nvPr/>
        </p:nvSpPr>
        <p:spPr>
          <a:xfrm>
            <a:off x="5173552" y="4040870"/>
            <a:ext cx="1877553" cy="535558"/>
          </a:xfrm>
          <a:prstGeom prst="wedgeRoundRectCallout">
            <a:avLst>
              <a:gd name="adj1" fmla="val -6136"/>
              <a:gd name="adj2" fmla="val -126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functienaam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5">
            <a:extLst>
              <a:ext uri="{FF2B5EF4-FFF2-40B4-BE49-F238E27FC236}">
                <a16:creationId xmlns:a16="http://schemas.microsoft.com/office/drawing/2014/main" id="{DB39F649-45FA-50DF-EDAA-B4957B01DB00}"/>
              </a:ext>
            </a:extLst>
          </p:cNvPr>
          <p:cNvSpPr/>
          <p:nvPr/>
        </p:nvSpPr>
        <p:spPr>
          <a:xfrm>
            <a:off x="7708642" y="4040870"/>
            <a:ext cx="1877553" cy="535558"/>
          </a:xfrm>
          <a:prstGeom prst="wedgeRoundRectCallout">
            <a:avLst>
              <a:gd name="adj1" fmla="val -73971"/>
              <a:gd name="adj2" fmla="val -126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parameters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A6704B7-E863-2360-978C-D87BDED5BD14}"/>
              </a:ext>
            </a:extLst>
          </p:cNvPr>
          <p:cNvSpPr/>
          <p:nvPr/>
        </p:nvSpPr>
        <p:spPr>
          <a:xfrm>
            <a:off x="2679945" y="4022448"/>
            <a:ext cx="1877553" cy="535558"/>
          </a:xfrm>
          <a:prstGeom prst="wedgeRoundRectCallout">
            <a:avLst>
              <a:gd name="adj1" fmla="val 67786"/>
              <a:gd name="adj2" fmla="val -1299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retourwaarde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542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 cap="rnd" cmpd="sng">
          <a:solidFill>
            <a:schemeClr val="tx1"/>
          </a:solidFill>
          <a:miter lim="800000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471</Words>
  <Application>Microsoft Office PowerPoint</Application>
  <PresentationFormat>Breedbeeld</PresentationFormat>
  <Paragraphs>187</Paragraphs>
  <Slides>23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Lucida Bright</vt:lpstr>
      <vt:lpstr>1_Office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Sjaak Smetsers</dc:creator>
  <cp:lastModifiedBy>Renske Weeda</cp:lastModifiedBy>
  <cp:revision>46</cp:revision>
  <dcterms:created xsi:type="dcterms:W3CDTF">2017-07-05T13:56:31Z</dcterms:created>
  <dcterms:modified xsi:type="dcterms:W3CDTF">2024-05-12T12:16:38Z</dcterms:modified>
</cp:coreProperties>
</file>