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72" r:id="rId3"/>
    <p:sldId id="281" r:id="rId4"/>
    <p:sldId id="280" r:id="rId5"/>
    <p:sldId id="257" r:id="rId6"/>
    <p:sldId id="258" r:id="rId7"/>
    <p:sldId id="265" r:id="rId8"/>
    <p:sldId id="259" r:id="rId9"/>
    <p:sldId id="260" r:id="rId10"/>
    <p:sldId id="264" r:id="rId11"/>
    <p:sldId id="273" r:id="rId12"/>
    <p:sldId id="278" r:id="rId13"/>
    <p:sldId id="276" r:id="rId14"/>
    <p:sldId id="266" r:id="rId15"/>
    <p:sldId id="267" r:id="rId16"/>
    <p:sldId id="282" r:id="rId17"/>
    <p:sldId id="279" r:id="rId18"/>
    <p:sldId id="285" r:id="rId19"/>
    <p:sldId id="1031" r:id="rId20"/>
    <p:sldId id="823" r:id="rId21"/>
    <p:sldId id="825" r:id="rId22"/>
    <p:sldId id="826" r:id="rId23"/>
    <p:sldId id="827" r:id="rId24"/>
    <p:sldId id="268" r:id="rId2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56C72D-2972-4BAD-9C44-10A6AC5EA81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EB4B405-0D64-457E-A996-CF33951255AD}">
      <dgm:prSet/>
      <dgm:spPr/>
      <dgm:t>
        <a:bodyPr/>
        <a:lstStyle/>
        <a:p>
          <a:r>
            <a:rPr lang="nl-NL"/>
            <a:t>Specifiek ontwikkeld voor nieuwe examenprogramma</a:t>
          </a:r>
          <a:endParaRPr lang="en-US"/>
        </a:p>
      </dgm:t>
    </dgm:pt>
    <dgm:pt modelId="{28142321-5F60-44FB-803B-32DE34BA6FFE}" type="parTrans" cxnId="{D2AA8ED1-3F0C-4897-B9A0-5EECEA9CF3B7}">
      <dgm:prSet/>
      <dgm:spPr/>
      <dgm:t>
        <a:bodyPr/>
        <a:lstStyle/>
        <a:p>
          <a:endParaRPr lang="en-US"/>
        </a:p>
      </dgm:t>
    </dgm:pt>
    <dgm:pt modelId="{84A1F792-AF68-4063-B2CC-2D1D594ECE23}" type="sibTrans" cxnId="{D2AA8ED1-3F0C-4897-B9A0-5EECEA9CF3B7}">
      <dgm:prSet/>
      <dgm:spPr/>
      <dgm:t>
        <a:bodyPr/>
        <a:lstStyle/>
        <a:p>
          <a:endParaRPr lang="en-US"/>
        </a:p>
      </dgm:t>
    </dgm:pt>
    <dgm:pt modelId="{49CDF6B8-172D-448F-B10A-7A3FD23F2527}">
      <dgm:prSet/>
      <dgm:spPr/>
      <dgm:t>
        <a:bodyPr/>
        <a:lstStyle/>
        <a:p>
          <a:r>
            <a:rPr lang="nl-NL"/>
            <a:t>Volledig geïntegreerd in de browser (repl.it)</a:t>
          </a:r>
          <a:endParaRPr lang="en-US"/>
        </a:p>
      </dgm:t>
    </dgm:pt>
    <dgm:pt modelId="{1AE59134-1F19-4C9D-B318-ADB5BC46DC2F}" type="parTrans" cxnId="{413AE053-0094-4674-A422-F73690CA870B}">
      <dgm:prSet/>
      <dgm:spPr/>
      <dgm:t>
        <a:bodyPr/>
        <a:lstStyle/>
        <a:p>
          <a:endParaRPr lang="en-US"/>
        </a:p>
      </dgm:t>
    </dgm:pt>
    <dgm:pt modelId="{4A878F11-188E-4EF5-BEE3-313E2C93012C}" type="sibTrans" cxnId="{413AE053-0094-4674-A422-F73690CA870B}">
      <dgm:prSet/>
      <dgm:spPr/>
      <dgm:t>
        <a:bodyPr/>
        <a:lstStyle/>
        <a:p>
          <a:endParaRPr lang="en-US"/>
        </a:p>
      </dgm:t>
    </dgm:pt>
    <dgm:pt modelId="{C9A55310-3708-4AAE-8D29-90E7774DDC02}">
      <dgm:prSet/>
      <dgm:spPr/>
      <dgm:t>
        <a:bodyPr/>
        <a:lstStyle/>
        <a:p>
          <a:r>
            <a:rPr lang="nl-NL" dirty="0"/>
            <a:t>Learning </a:t>
          </a:r>
          <a:r>
            <a:rPr lang="nl-NL" dirty="0" err="1"/>
            <a:t>by</a:t>
          </a:r>
          <a:r>
            <a:rPr lang="nl-NL" dirty="0"/>
            <a:t> </a:t>
          </a:r>
          <a:r>
            <a:rPr lang="nl-NL" dirty="0" err="1"/>
            <a:t>doing</a:t>
          </a:r>
          <a:r>
            <a:rPr lang="nl-NL" dirty="0"/>
            <a:t>:</a:t>
          </a:r>
          <a:endParaRPr lang="en-US" dirty="0"/>
        </a:p>
      </dgm:t>
    </dgm:pt>
    <dgm:pt modelId="{E0697B92-B2AA-41B9-AA4A-037A21550B02}" type="parTrans" cxnId="{4B909DEB-17E5-43B3-B56A-3B643919FBAD}">
      <dgm:prSet/>
      <dgm:spPr/>
      <dgm:t>
        <a:bodyPr/>
        <a:lstStyle/>
        <a:p>
          <a:endParaRPr lang="en-US"/>
        </a:p>
      </dgm:t>
    </dgm:pt>
    <dgm:pt modelId="{A909405A-B4BC-4347-B2BB-9136BA132424}" type="sibTrans" cxnId="{4B909DEB-17E5-43B3-B56A-3B643919FBAD}">
      <dgm:prSet/>
      <dgm:spPr/>
      <dgm:t>
        <a:bodyPr/>
        <a:lstStyle/>
        <a:p>
          <a:endParaRPr lang="en-US"/>
        </a:p>
      </dgm:t>
    </dgm:pt>
    <dgm:pt modelId="{31E02571-5EAB-463F-9889-3F90A36A6F4B}">
      <dgm:prSet custT="1"/>
      <dgm:spPr/>
      <dgm:t>
        <a:bodyPr/>
        <a:lstStyle/>
        <a:p>
          <a:r>
            <a:rPr lang="nl-NL" sz="1400" b="0" i="0" dirty="0"/>
            <a:t>Lezen – Runnen – Aanpassen – Uitbreiden - Zelf maken</a:t>
          </a:r>
          <a:endParaRPr lang="en-US" sz="1400" dirty="0"/>
        </a:p>
      </dgm:t>
    </dgm:pt>
    <dgm:pt modelId="{AB7FBE74-4239-450B-B344-6850B7F9FE7B}" type="parTrans" cxnId="{C88F2B05-433A-4DEE-ADB9-DBA068110FD3}">
      <dgm:prSet/>
      <dgm:spPr/>
      <dgm:t>
        <a:bodyPr/>
        <a:lstStyle/>
        <a:p>
          <a:endParaRPr lang="en-US"/>
        </a:p>
      </dgm:t>
    </dgm:pt>
    <dgm:pt modelId="{4577EA59-6F89-43C1-A9A8-3F86B0A7F4D2}" type="sibTrans" cxnId="{C88F2B05-433A-4DEE-ADB9-DBA068110FD3}">
      <dgm:prSet/>
      <dgm:spPr/>
      <dgm:t>
        <a:bodyPr/>
        <a:lstStyle/>
        <a:p>
          <a:endParaRPr lang="en-US"/>
        </a:p>
      </dgm:t>
    </dgm:pt>
    <dgm:pt modelId="{1AB2D2B7-FC48-40EA-86DA-849645901369}">
      <dgm:prSet/>
      <dgm:spPr/>
      <dgm:t>
        <a:bodyPr/>
        <a:lstStyle/>
        <a:p>
          <a:r>
            <a:rPr lang="nl-NL"/>
            <a:t>Theorie:</a:t>
          </a:r>
          <a:endParaRPr lang="en-US"/>
        </a:p>
      </dgm:t>
    </dgm:pt>
    <dgm:pt modelId="{F0F6062A-5D1E-4A0D-9846-7B8934445C40}" type="parTrans" cxnId="{C417A031-1FAB-42B7-8F24-7571D7A22D0B}">
      <dgm:prSet/>
      <dgm:spPr/>
      <dgm:t>
        <a:bodyPr/>
        <a:lstStyle/>
        <a:p>
          <a:endParaRPr lang="en-US"/>
        </a:p>
      </dgm:t>
    </dgm:pt>
    <dgm:pt modelId="{E10F64BA-96A1-41E8-9ACB-E26298B3D32F}" type="sibTrans" cxnId="{C417A031-1FAB-42B7-8F24-7571D7A22D0B}">
      <dgm:prSet/>
      <dgm:spPr/>
      <dgm:t>
        <a:bodyPr/>
        <a:lstStyle/>
        <a:p>
          <a:endParaRPr lang="en-US"/>
        </a:p>
      </dgm:t>
    </dgm:pt>
    <dgm:pt modelId="{EAC9E4E1-98E4-4C42-841A-B18AAB2D520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nl-NL" sz="1200"/>
            <a:t>Korte uitlegfilmpjes</a:t>
          </a:r>
          <a:endParaRPr lang="en-US" sz="1200"/>
        </a:p>
      </dgm:t>
    </dgm:pt>
    <dgm:pt modelId="{0E2F3966-F7A2-42C4-9151-FA69194EE6DA}" type="parTrans" cxnId="{EC7B589C-03F1-422B-BAFF-01C7997F0A1B}">
      <dgm:prSet/>
      <dgm:spPr/>
      <dgm:t>
        <a:bodyPr/>
        <a:lstStyle/>
        <a:p>
          <a:endParaRPr lang="en-US"/>
        </a:p>
      </dgm:t>
    </dgm:pt>
    <dgm:pt modelId="{891E91D5-45D1-4D15-BEA7-894C848E664C}" type="sibTrans" cxnId="{EC7B589C-03F1-422B-BAFF-01C7997F0A1B}">
      <dgm:prSet/>
      <dgm:spPr/>
      <dgm:t>
        <a:bodyPr/>
        <a:lstStyle/>
        <a:p>
          <a:endParaRPr lang="en-US"/>
        </a:p>
      </dgm:t>
    </dgm:pt>
    <dgm:pt modelId="{FA08DB96-6FD1-40EC-A381-A272DB138AD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nl-NL" sz="1200"/>
            <a:t>Basisopdrachten</a:t>
          </a:r>
          <a:endParaRPr lang="en-US" sz="1200"/>
        </a:p>
      </dgm:t>
    </dgm:pt>
    <dgm:pt modelId="{F5AE69F7-0F4C-4B17-9036-C98772E04E46}" type="parTrans" cxnId="{63E8F83E-074F-43C2-BA96-40E24E4C4508}">
      <dgm:prSet/>
      <dgm:spPr/>
      <dgm:t>
        <a:bodyPr/>
        <a:lstStyle/>
        <a:p>
          <a:endParaRPr lang="en-US"/>
        </a:p>
      </dgm:t>
    </dgm:pt>
    <dgm:pt modelId="{C7D595B7-0902-4F65-9FE6-E245F8655FB2}" type="sibTrans" cxnId="{63E8F83E-074F-43C2-BA96-40E24E4C4508}">
      <dgm:prSet/>
      <dgm:spPr/>
      <dgm:t>
        <a:bodyPr/>
        <a:lstStyle/>
        <a:p>
          <a:endParaRPr lang="en-US"/>
        </a:p>
      </dgm:t>
    </dgm:pt>
    <dgm:pt modelId="{E138C6E6-0291-4D20-8086-7DCD4B3A98A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nl-NL" sz="1200"/>
            <a:t>Afsluitende opdrachten</a:t>
          </a:r>
          <a:endParaRPr lang="en-US" sz="1200"/>
        </a:p>
      </dgm:t>
    </dgm:pt>
    <dgm:pt modelId="{8F8C6E7C-3FEE-43E3-8272-465D51DDBF0A}" type="parTrans" cxnId="{DF2EAFAB-0FC1-4331-BB2B-8436CAA269AF}">
      <dgm:prSet/>
      <dgm:spPr/>
      <dgm:t>
        <a:bodyPr/>
        <a:lstStyle/>
        <a:p>
          <a:endParaRPr lang="en-US"/>
        </a:p>
      </dgm:t>
    </dgm:pt>
    <dgm:pt modelId="{76C079AD-FBCD-4BF3-9212-959C9D3512C6}" type="sibTrans" cxnId="{DF2EAFAB-0FC1-4331-BB2B-8436CAA269AF}">
      <dgm:prSet/>
      <dgm:spPr/>
      <dgm:t>
        <a:bodyPr/>
        <a:lstStyle/>
        <a:p>
          <a:endParaRPr lang="en-US"/>
        </a:p>
      </dgm:t>
    </dgm:pt>
    <dgm:pt modelId="{B6431610-8306-46C0-87AD-54F30D1E736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nl-NL" sz="1200"/>
            <a:t>Uitwerkingen</a:t>
          </a:r>
          <a:endParaRPr lang="en-US" sz="1200"/>
        </a:p>
      </dgm:t>
    </dgm:pt>
    <dgm:pt modelId="{C9B65F78-9220-462C-9FC7-5D016B6AFE12}" type="parTrans" cxnId="{8C9A8E2A-DDE6-4093-80A8-880357DE1542}">
      <dgm:prSet/>
      <dgm:spPr/>
      <dgm:t>
        <a:bodyPr/>
        <a:lstStyle/>
        <a:p>
          <a:endParaRPr lang="en-US"/>
        </a:p>
      </dgm:t>
    </dgm:pt>
    <dgm:pt modelId="{568ABB26-7F05-4B19-926F-146183B008BD}" type="sibTrans" cxnId="{8C9A8E2A-DDE6-4093-80A8-880357DE1542}">
      <dgm:prSet/>
      <dgm:spPr/>
      <dgm:t>
        <a:bodyPr/>
        <a:lstStyle/>
        <a:p>
          <a:endParaRPr lang="en-US"/>
        </a:p>
      </dgm:t>
    </dgm:pt>
    <dgm:pt modelId="{3030F58E-2A24-4FF6-AFDC-4AAAEC516D0A}">
      <dgm:prSet/>
      <dgm:spPr/>
      <dgm:t>
        <a:bodyPr/>
        <a:lstStyle/>
        <a:p>
          <a:r>
            <a:rPr lang="nl-NL"/>
            <a:t>Toetsing:</a:t>
          </a:r>
          <a:endParaRPr lang="en-US"/>
        </a:p>
      </dgm:t>
    </dgm:pt>
    <dgm:pt modelId="{89736F2F-9A22-4AC0-86C4-50F1859A1DC2}" type="parTrans" cxnId="{546AA52B-A4A3-426F-B881-65EB4D6BC3EB}">
      <dgm:prSet/>
      <dgm:spPr/>
      <dgm:t>
        <a:bodyPr/>
        <a:lstStyle/>
        <a:p>
          <a:endParaRPr lang="en-US"/>
        </a:p>
      </dgm:t>
    </dgm:pt>
    <dgm:pt modelId="{601895A0-7172-46A5-953C-8853BCF00CC5}" type="sibTrans" cxnId="{546AA52B-A4A3-426F-B881-65EB4D6BC3EB}">
      <dgm:prSet/>
      <dgm:spPr/>
      <dgm:t>
        <a:bodyPr/>
        <a:lstStyle/>
        <a:p>
          <a:endParaRPr lang="en-US"/>
        </a:p>
      </dgm:t>
    </dgm:pt>
    <dgm:pt modelId="{2A20502F-3CAB-4E4D-BEB6-3022B6079BF8}">
      <dgm:prSet custT="1"/>
      <dgm:spPr/>
      <dgm:t>
        <a:bodyPr/>
        <a:lstStyle/>
        <a:p>
          <a:r>
            <a:rPr lang="nl-NL" sz="1400"/>
            <a:t>combineren of kiezen: </a:t>
          </a:r>
        </a:p>
        <a:p>
          <a:r>
            <a:rPr lang="nl-NL" sz="1400"/>
            <a:t>2 toetsen + 2 PO’s</a:t>
          </a:r>
          <a:endParaRPr lang="en-US" sz="1400"/>
        </a:p>
      </dgm:t>
    </dgm:pt>
    <dgm:pt modelId="{200F62DC-FBC4-47F9-91F4-344B7D35EB60}" type="parTrans" cxnId="{AE590F30-1504-47DD-9564-E60A3ECF38A2}">
      <dgm:prSet/>
      <dgm:spPr/>
      <dgm:t>
        <a:bodyPr/>
        <a:lstStyle/>
        <a:p>
          <a:endParaRPr lang="en-US"/>
        </a:p>
      </dgm:t>
    </dgm:pt>
    <dgm:pt modelId="{26A8E893-7A9A-49D0-86F0-900D90B683F5}" type="sibTrans" cxnId="{AE590F30-1504-47DD-9564-E60A3ECF38A2}">
      <dgm:prSet/>
      <dgm:spPr/>
      <dgm:t>
        <a:bodyPr/>
        <a:lstStyle/>
        <a:p>
          <a:endParaRPr lang="en-US"/>
        </a:p>
      </dgm:t>
    </dgm:pt>
    <dgm:pt modelId="{7F84C0A6-68C9-497B-82BF-C63819C5E2EE}" type="pres">
      <dgm:prSet presAssocID="{2B56C72D-2972-4BAD-9C44-10A6AC5EA815}" presName="root" presStyleCnt="0">
        <dgm:presLayoutVars>
          <dgm:dir/>
          <dgm:resizeHandles val="exact"/>
        </dgm:presLayoutVars>
      </dgm:prSet>
      <dgm:spPr/>
    </dgm:pt>
    <dgm:pt modelId="{557B8704-9B7F-4F2E-BA7E-AC1C8382DB47}" type="pres">
      <dgm:prSet presAssocID="{DEB4B405-0D64-457E-A996-CF33951255AD}" presName="compNode" presStyleCnt="0"/>
      <dgm:spPr/>
    </dgm:pt>
    <dgm:pt modelId="{40BE20F5-C5F1-4FA4-ACEE-47ACA4AB1874}" type="pres">
      <dgm:prSet presAssocID="{DEB4B405-0D64-457E-A996-CF33951255AD}" presName="bgRect" presStyleLbl="bgShp" presStyleIdx="0" presStyleCnt="5"/>
      <dgm:spPr/>
    </dgm:pt>
    <dgm:pt modelId="{238EED07-ED04-47E1-944C-8EFC8F322078}" type="pres">
      <dgm:prSet presAssocID="{DEB4B405-0D64-457E-A996-CF33951255A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A6021FDC-7153-492F-9FE6-43C4A5D9650A}" type="pres">
      <dgm:prSet presAssocID="{DEB4B405-0D64-457E-A996-CF33951255AD}" presName="spaceRect" presStyleCnt="0"/>
      <dgm:spPr/>
    </dgm:pt>
    <dgm:pt modelId="{3E80E77C-902F-494E-AA15-EB777CA23947}" type="pres">
      <dgm:prSet presAssocID="{DEB4B405-0D64-457E-A996-CF33951255AD}" presName="parTx" presStyleLbl="revTx" presStyleIdx="0" presStyleCnt="8">
        <dgm:presLayoutVars>
          <dgm:chMax val="0"/>
          <dgm:chPref val="0"/>
        </dgm:presLayoutVars>
      </dgm:prSet>
      <dgm:spPr/>
    </dgm:pt>
    <dgm:pt modelId="{2565F04A-B94D-45FD-B84F-B684A787D43E}" type="pres">
      <dgm:prSet presAssocID="{84A1F792-AF68-4063-B2CC-2D1D594ECE23}" presName="sibTrans" presStyleCnt="0"/>
      <dgm:spPr/>
    </dgm:pt>
    <dgm:pt modelId="{9D07CB4A-046C-4D83-A59A-C4741099212D}" type="pres">
      <dgm:prSet presAssocID="{49CDF6B8-172D-448F-B10A-7A3FD23F2527}" presName="compNode" presStyleCnt="0"/>
      <dgm:spPr/>
    </dgm:pt>
    <dgm:pt modelId="{BFA7E6B4-2A4E-4281-B78D-E5E40A5B3F6E}" type="pres">
      <dgm:prSet presAssocID="{49CDF6B8-172D-448F-B10A-7A3FD23F2527}" presName="bgRect" presStyleLbl="bgShp" presStyleIdx="1" presStyleCnt="5"/>
      <dgm:spPr/>
    </dgm:pt>
    <dgm:pt modelId="{8ECD91EE-F43B-45E1-BEE3-8486007333FC}" type="pres">
      <dgm:prSet presAssocID="{49CDF6B8-172D-448F-B10A-7A3FD23F252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6B3C6A5-2B13-4BD2-AB9A-6FE2BA1B667B}" type="pres">
      <dgm:prSet presAssocID="{49CDF6B8-172D-448F-B10A-7A3FD23F2527}" presName="spaceRect" presStyleCnt="0"/>
      <dgm:spPr/>
    </dgm:pt>
    <dgm:pt modelId="{8C54D951-1DA2-4FFD-8F7A-D641B91F5509}" type="pres">
      <dgm:prSet presAssocID="{49CDF6B8-172D-448F-B10A-7A3FD23F2527}" presName="parTx" presStyleLbl="revTx" presStyleIdx="1" presStyleCnt="8">
        <dgm:presLayoutVars>
          <dgm:chMax val="0"/>
          <dgm:chPref val="0"/>
        </dgm:presLayoutVars>
      </dgm:prSet>
      <dgm:spPr/>
    </dgm:pt>
    <dgm:pt modelId="{6868AED8-4E06-4501-A70E-C2476CD9A661}" type="pres">
      <dgm:prSet presAssocID="{4A878F11-188E-4EF5-BEE3-313E2C93012C}" presName="sibTrans" presStyleCnt="0"/>
      <dgm:spPr/>
    </dgm:pt>
    <dgm:pt modelId="{060FFB37-5010-49B3-A066-743A228D81D9}" type="pres">
      <dgm:prSet presAssocID="{C9A55310-3708-4AAE-8D29-90E7774DDC02}" presName="compNode" presStyleCnt="0"/>
      <dgm:spPr/>
    </dgm:pt>
    <dgm:pt modelId="{8047EA18-F239-4BBE-9487-5CCA6F86FC43}" type="pres">
      <dgm:prSet presAssocID="{C9A55310-3708-4AAE-8D29-90E7774DDC02}" presName="bgRect" presStyleLbl="bgShp" presStyleIdx="2" presStyleCnt="5"/>
      <dgm:spPr>
        <a:solidFill>
          <a:schemeClr val="accent4">
            <a:lumMod val="75000"/>
          </a:schemeClr>
        </a:solidFill>
      </dgm:spPr>
    </dgm:pt>
    <dgm:pt modelId="{460431BB-BDA9-430C-8454-033D258C33A8}" type="pres">
      <dgm:prSet presAssocID="{C9A55310-3708-4AAE-8D29-90E7774DDC0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olhof"/>
        </a:ext>
      </dgm:extLst>
    </dgm:pt>
    <dgm:pt modelId="{A09BF6D8-8542-4CDC-9218-EE1F2ACE6688}" type="pres">
      <dgm:prSet presAssocID="{C9A55310-3708-4AAE-8D29-90E7774DDC02}" presName="spaceRect" presStyleCnt="0"/>
      <dgm:spPr/>
    </dgm:pt>
    <dgm:pt modelId="{3BA6EC01-C58A-4CCE-97BD-9A9DB8533C64}" type="pres">
      <dgm:prSet presAssocID="{C9A55310-3708-4AAE-8D29-90E7774DDC02}" presName="parTx" presStyleLbl="revTx" presStyleIdx="2" presStyleCnt="8">
        <dgm:presLayoutVars>
          <dgm:chMax val="0"/>
          <dgm:chPref val="0"/>
        </dgm:presLayoutVars>
      </dgm:prSet>
      <dgm:spPr/>
    </dgm:pt>
    <dgm:pt modelId="{91F49B8A-788A-4513-9E13-8C05CC253EC0}" type="pres">
      <dgm:prSet presAssocID="{C9A55310-3708-4AAE-8D29-90E7774DDC02}" presName="desTx" presStyleLbl="revTx" presStyleIdx="3" presStyleCnt="8">
        <dgm:presLayoutVars/>
      </dgm:prSet>
      <dgm:spPr/>
    </dgm:pt>
    <dgm:pt modelId="{7B79C631-8FFC-4E3A-AFA2-CC8ED8DF7671}" type="pres">
      <dgm:prSet presAssocID="{A909405A-B4BC-4347-B2BB-9136BA132424}" presName="sibTrans" presStyleCnt="0"/>
      <dgm:spPr/>
    </dgm:pt>
    <dgm:pt modelId="{B1E6EEFB-78FB-4E2D-B15F-67DD6649B413}" type="pres">
      <dgm:prSet presAssocID="{1AB2D2B7-FC48-40EA-86DA-849645901369}" presName="compNode" presStyleCnt="0"/>
      <dgm:spPr/>
    </dgm:pt>
    <dgm:pt modelId="{89E359AC-94AC-4766-A8CB-F65286E88115}" type="pres">
      <dgm:prSet presAssocID="{1AB2D2B7-FC48-40EA-86DA-849645901369}" presName="bgRect" presStyleLbl="bgShp" presStyleIdx="3" presStyleCnt="5"/>
      <dgm:spPr/>
    </dgm:pt>
    <dgm:pt modelId="{AE0E5F6F-913F-4878-9573-020532EADB66}" type="pres">
      <dgm:prSet presAssocID="{1AB2D2B7-FC48-40EA-86DA-84964590136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973D83F-AE0F-4D90-B972-B8F85290980C}" type="pres">
      <dgm:prSet presAssocID="{1AB2D2B7-FC48-40EA-86DA-849645901369}" presName="spaceRect" presStyleCnt="0"/>
      <dgm:spPr/>
    </dgm:pt>
    <dgm:pt modelId="{800F4463-D900-4EE6-AD70-81D51F7C87B1}" type="pres">
      <dgm:prSet presAssocID="{1AB2D2B7-FC48-40EA-86DA-849645901369}" presName="parTx" presStyleLbl="revTx" presStyleIdx="4" presStyleCnt="8">
        <dgm:presLayoutVars>
          <dgm:chMax val="0"/>
          <dgm:chPref val="0"/>
        </dgm:presLayoutVars>
      </dgm:prSet>
      <dgm:spPr/>
    </dgm:pt>
    <dgm:pt modelId="{061952C0-AB4A-4137-8DDB-FE4ABA6A8B9E}" type="pres">
      <dgm:prSet presAssocID="{1AB2D2B7-FC48-40EA-86DA-849645901369}" presName="desTx" presStyleLbl="revTx" presStyleIdx="5" presStyleCnt="8">
        <dgm:presLayoutVars/>
      </dgm:prSet>
      <dgm:spPr/>
    </dgm:pt>
    <dgm:pt modelId="{6146D2E5-76E7-405D-9612-43B7B6C4DF9D}" type="pres">
      <dgm:prSet presAssocID="{E10F64BA-96A1-41E8-9ACB-E26298B3D32F}" presName="sibTrans" presStyleCnt="0"/>
      <dgm:spPr/>
    </dgm:pt>
    <dgm:pt modelId="{65888A55-A949-4643-8823-05117FDC1116}" type="pres">
      <dgm:prSet presAssocID="{3030F58E-2A24-4FF6-AFDC-4AAAEC516D0A}" presName="compNode" presStyleCnt="0"/>
      <dgm:spPr/>
    </dgm:pt>
    <dgm:pt modelId="{AD06B132-EF97-4F3D-AD9C-6C351FC5E094}" type="pres">
      <dgm:prSet presAssocID="{3030F58E-2A24-4FF6-AFDC-4AAAEC516D0A}" presName="bgRect" presStyleLbl="bgShp" presStyleIdx="4" presStyleCnt="5"/>
      <dgm:spPr/>
    </dgm:pt>
    <dgm:pt modelId="{F3EAD343-BB56-4B32-82DB-7D5280DF219F}" type="pres">
      <dgm:prSet presAssocID="{3030F58E-2A24-4FF6-AFDC-4AAAEC516D0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ets"/>
        </a:ext>
      </dgm:extLst>
    </dgm:pt>
    <dgm:pt modelId="{A5FB46F3-8C41-43DE-AEA3-22BFBFFBB363}" type="pres">
      <dgm:prSet presAssocID="{3030F58E-2A24-4FF6-AFDC-4AAAEC516D0A}" presName="spaceRect" presStyleCnt="0"/>
      <dgm:spPr/>
    </dgm:pt>
    <dgm:pt modelId="{0589AB43-F913-4B9E-99C8-7B604F672831}" type="pres">
      <dgm:prSet presAssocID="{3030F58E-2A24-4FF6-AFDC-4AAAEC516D0A}" presName="parTx" presStyleLbl="revTx" presStyleIdx="6" presStyleCnt="8">
        <dgm:presLayoutVars>
          <dgm:chMax val="0"/>
          <dgm:chPref val="0"/>
        </dgm:presLayoutVars>
      </dgm:prSet>
      <dgm:spPr/>
    </dgm:pt>
    <dgm:pt modelId="{5B26F05C-AA66-474F-970F-3C0A24DD046D}" type="pres">
      <dgm:prSet presAssocID="{3030F58E-2A24-4FF6-AFDC-4AAAEC516D0A}" presName="desTx" presStyleLbl="revTx" presStyleIdx="7" presStyleCnt="8">
        <dgm:presLayoutVars/>
      </dgm:prSet>
      <dgm:spPr/>
    </dgm:pt>
  </dgm:ptLst>
  <dgm:cxnLst>
    <dgm:cxn modelId="{C88F2B05-433A-4DEE-ADB9-DBA068110FD3}" srcId="{C9A55310-3708-4AAE-8D29-90E7774DDC02}" destId="{31E02571-5EAB-463F-9889-3F90A36A6F4B}" srcOrd="0" destOrd="0" parTransId="{AB7FBE74-4239-450B-B344-6850B7F9FE7B}" sibTransId="{4577EA59-6F89-43C1-A9A8-3F86B0A7F4D2}"/>
    <dgm:cxn modelId="{BC521D19-F5DD-45D4-A53E-9263E431F4FC}" type="presOf" srcId="{B6431610-8306-46C0-87AD-54F30D1E7368}" destId="{061952C0-AB4A-4137-8DDB-FE4ABA6A8B9E}" srcOrd="0" destOrd="3" presId="urn:microsoft.com/office/officeart/2018/2/layout/IconVerticalSolidList"/>
    <dgm:cxn modelId="{9AAD761C-CD5E-42E5-9AFA-93CEB4F5638B}" type="presOf" srcId="{49CDF6B8-172D-448F-B10A-7A3FD23F2527}" destId="{8C54D951-1DA2-4FFD-8F7A-D641B91F5509}" srcOrd="0" destOrd="0" presId="urn:microsoft.com/office/officeart/2018/2/layout/IconVerticalSolidList"/>
    <dgm:cxn modelId="{8C9A8E2A-DDE6-4093-80A8-880357DE1542}" srcId="{1AB2D2B7-FC48-40EA-86DA-849645901369}" destId="{B6431610-8306-46C0-87AD-54F30D1E7368}" srcOrd="3" destOrd="0" parTransId="{C9B65F78-9220-462C-9FC7-5D016B6AFE12}" sibTransId="{568ABB26-7F05-4B19-926F-146183B008BD}"/>
    <dgm:cxn modelId="{546AA52B-A4A3-426F-B881-65EB4D6BC3EB}" srcId="{2B56C72D-2972-4BAD-9C44-10A6AC5EA815}" destId="{3030F58E-2A24-4FF6-AFDC-4AAAEC516D0A}" srcOrd="4" destOrd="0" parTransId="{89736F2F-9A22-4AC0-86C4-50F1859A1DC2}" sibTransId="{601895A0-7172-46A5-953C-8853BCF00CC5}"/>
    <dgm:cxn modelId="{8D286D2C-7B5F-4882-8A2F-389BABE7C713}" type="presOf" srcId="{C9A55310-3708-4AAE-8D29-90E7774DDC02}" destId="{3BA6EC01-C58A-4CCE-97BD-9A9DB8533C64}" srcOrd="0" destOrd="0" presId="urn:microsoft.com/office/officeart/2018/2/layout/IconVerticalSolidList"/>
    <dgm:cxn modelId="{8FE0E22C-41CB-4D0F-89D2-A2C1AA996498}" type="presOf" srcId="{FA08DB96-6FD1-40EC-A381-A272DB138ADE}" destId="{061952C0-AB4A-4137-8DDB-FE4ABA6A8B9E}" srcOrd="0" destOrd="1" presId="urn:microsoft.com/office/officeart/2018/2/layout/IconVerticalSolidList"/>
    <dgm:cxn modelId="{AE590F30-1504-47DD-9564-E60A3ECF38A2}" srcId="{3030F58E-2A24-4FF6-AFDC-4AAAEC516D0A}" destId="{2A20502F-3CAB-4E4D-BEB6-3022B6079BF8}" srcOrd="0" destOrd="0" parTransId="{200F62DC-FBC4-47F9-91F4-344B7D35EB60}" sibTransId="{26A8E893-7A9A-49D0-86F0-900D90B683F5}"/>
    <dgm:cxn modelId="{C417A031-1FAB-42B7-8F24-7571D7A22D0B}" srcId="{2B56C72D-2972-4BAD-9C44-10A6AC5EA815}" destId="{1AB2D2B7-FC48-40EA-86DA-849645901369}" srcOrd="3" destOrd="0" parTransId="{F0F6062A-5D1E-4A0D-9846-7B8934445C40}" sibTransId="{E10F64BA-96A1-41E8-9ACB-E26298B3D32F}"/>
    <dgm:cxn modelId="{5A309E32-B0CC-4C75-9C5C-176AC62B96E1}" type="presOf" srcId="{EAC9E4E1-98E4-4C42-841A-B18AAB2D520E}" destId="{061952C0-AB4A-4137-8DDB-FE4ABA6A8B9E}" srcOrd="0" destOrd="0" presId="urn:microsoft.com/office/officeart/2018/2/layout/IconVerticalSolidList"/>
    <dgm:cxn modelId="{63E8F83E-074F-43C2-BA96-40E24E4C4508}" srcId="{1AB2D2B7-FC48-40EA-86DA-849645901369}" destId="{FA08DB96-6FD1-40EC-A381-A272DB138ADE}" srcOrd="1" destOrd="0" parTransId="{F5AE69F7-0F4C-4B17-9036-C98772E04E46}" sibTransId="{C7D595B7-0902-4F65-9FE6-E245F8655FB2}"/>
    <dgm:cxn modelId="{0823A961-7463-4F62-88E7-4D54F5536719}" type="presOf" srcId="{E138C6E6-0291-4D20-8086-7DCD4B3A98AE}" destId="{061952C0-AB4A-4137-8DDB-FE4ABA6A8B9E}" srcOrd="0" destOrd="2" presId="urn:microsoft.com/office/officeart/2018/2/layout/IconVerticalSolidList"/>
    <dgm:cxn modelId="{88FE8A50-8DE8-4499-9D45-F6CDF3DF815A}" type="presOf" srcId="{1AB2D2B7-FC48-40EA-86DA-849645901369}" destId="{800F4463-D900-4EE6-AD70-81D51F7C87B1}" srcOrd="0" destOrd="0" presId="urn:microsoft.com/office/officeart/2018/2/layout/IconVerticalSolidList"/>
    <dgm:cxn modelId="{413AE053-0094-4674-A422-F73690CA870B}" srcId="{2B56C72D-2972-4BAD-9C44-10A6AC5EA815}" destId="{49CDF6B8-172D-448F-B10A-7A3FD23F2527}" srcOrd="1" destOrd="0" parTransId="{1AE59134-1F19-4C9D-B318-ADB5BC46DC2F}" sibTransId="{4A878F11-188E-4EF5-BEE3-313E2C93012C}"/>
    <dgm:cxn modelId="{C687FA97-3260-4357-AFBD-754FC266D706}" type="presOf" srcId="{DEB4B405-0D64-457E-A996-CF33951255AD}" destId="{3E80E77C-902F-494E-AA15-EB777CA23947}" srcOrd="0" destOrd="0" presId="urn:microsoft.com/office/officeart/2018/2/layout/IconVerticalSolidList"/>
    <dgm:cxn modelId="{BB23EB99-4B27-4770-8DA1-774A2EFE0061}" type="presOf" srcId="{2B56C72D-2972-4BAD-9C44-10A6AC5EA815}" destId="{7F84C0A6-68C9-497B-82BF-C63819C5E2EE}" srcOrd="0" destOrd="0" presId="urn:microsoft.com/office/officeart/2018/2/layout/IconVerticalSolidList"/>
    <dgm:cxn modelId="{EC7B589C-03F1-422B-BAFF-01C7997F0A1B}" srcId="{1AB2D2B7-FC48-40EA-86DA-849645901369}" destId="{EAC9E4E1-98E4-4C42-841A-B18AAB2D520E}" srcOrd="0" destOrd="0" parTransId="{0E2F3966-F7A2-42C4-9151-FA69194EE6DA}" sibTransId="{891E91D5-45D1-4D15-BEA7-894C848E664C}"/>
    <dgm:cxn modelId="{DF2EAFAB-0FC1-4331-BB2B-8436CAA269AF}" srcId="{1AB2D2B7-FC48-40EA-86DA-849645901369}" destId="{E138C6E6-0291-4D20-8086-7DCD4B3A98AE}" srcOrd="2" destOrd="0" parTransId="{8F8C6E7C-3FEE-43E3-8272-465D51DDBF0A}" sibTransId="{76C079AD-FBCD-4BF3-9212-959C9D3512C6}"/>
    <dgm:cxn modelId="{D2AA8ED1-3F0C-4897-B9A0-5EECEA9CF3B7}" srcId="{2B56C72D-2972-4BAD-9C44-10A6AC5EA815}" destId="{DEB4B405-0D64-457E-A996-CF33951255AD}" srcOrd="0" destOrd="0" parTransId="{28142321-5F60-44FB-803B-32DE34BA6FFE}" sibTransId="{84A1F792-AF68-4063-B2CC-2D1D594ECE23}"/>
    <dgm:cxn modelId="{317A3FD3-DF5B-484D-B645-7E74BF11C90C}" type="presOf" srcId="{31E02571-5EAB-463F-9889-3F90A36A6F4B}" destId="{91F49B8A-788A-4513-9E13-8C05CC253EC0}" srcOrd="0" destOrd="0" presId="urn:microsoft.com/office/officeart/2018/2/layout/IconVerticalSolidList"/>
    <dgm:cxn modelId="{A183F1D6-AF32-4D4F-9768-75B26EB76E01}" type="presOf" srcId="{3030F58E-2A24-4FF6-AFDC-4AAAEC516D0A}" destId="{0589AB43-F913-4B9E-99C8-7B604F672831}" srcOrd="0" destOrd="0" presId="urn:microsoft.com/office/officeart/2018/2/layout/IconVerticalSolidList"/>
    <dgm:cxn modelId="{4B909DEB-17E5-43B3-B56A-3B643919FBAD}" srcId="{2B56C72D-2972-4BAD-9C44-10A6AC5EA815}" destId="{C9A55310-3708-4AAE-8D29-90E7774DDC02}" srcOrd="2" destOrd="0" parTransId="{E0697B92-B2AA-41B9-AA4A-037A21550B02}" sibTransId="{A909405A-B4BC-4347-B2BB-9136BA132424}"/>
    <dgm:cxn modelId="{37A940FA-E319-4607-A581-FA79573DE468}" type="presOf" srcId="{2A20502F-3CAB-4E4D-BEB6-3022B6079BF8}" destId="{5B26F05C-AA66-474F-970F-3C0A24DD046D}" srcOrd="0" destOrd="0" presId="urn:microsoft.com/office/officeart/2018/2/layout/IconVerticalSolidList"/>
    <dgm:cxn modelId="{83C18554-2820-402F-B7E8-6B7FB5A9C085}" type="presParOf" srcId="{7F84C0A6-68C9-497B-82BF-C63819C5E2EE}" destId="{557B8704-9B7F-4F2E-BA7E-AC1C8382DB47}" srcOrd="0" destOrd="0" presId="urn:microsoft.com/office/officeart/2018/2/layout/IconVerticalSolidList"/>
    <dgm:cxn modelId="{55073DCA-6EC2-42E2-B2F7-CF2FDECF959F}" type="presParOf" srcId="{557B8704-9B7F-4F2E-BA7E-AC1C8382DB47}" destId="{40BE20F5-C5F1-4FA4-ACEE-47ACA4AB1874}" srcOrd="0" destOrd="0" presId="urn:microsoft.com/office/officeart/2018/2/layout/IconVerticalSolidList"/>
    <dgm:cxn modelId="{6EFB9D70-3CD7-464F-82E9-3F25AFACA6B5}" type="presParOf" srcId="{557B8704-9B7F-4F2E-BA7E-AC1C8382DB47}" destId="{238EED07-ED04-47E1-944C-8EFC8F322078}" srcOrd="1" destOrd="0" presId="urn:microsoft.com/office/officeart/2018/2/layout/IconVerticalSolidList"/>
    <dgm:cxn modelId="{AC78A11A-53BB-40EE-9576-F313B443843C}" type="presParOf" srcId="{557B8704-9B7F-4F2E-BA7E-AC1C8382DB47}" destId="{A6021FDC-7153-492F-9FE6-43C4A5D9650A}" srcOrd="2" destOrd="0" presId="urn:microsoft.com/office/officeart/2018/2/layout/IconVerticalSolidList"/>
    <dgm:cxn modelId="{75F51B49-653A-47B2-9477-C7956EB60FB0}" type="presParOf" srcId="{557B8704-9B7F-4F2E-BA7E-AC1C8382DB47}" destId="{3E80E77C-902F-494E-AA15-EB777CA23947}" srcOrd="3" destOrd="0" presId="urn:microsoft.com/office/officeart/2018/2/layout/IconVerticalSolidList"/>
    <dgm:cxn modelId="{522BED22-8AF2-4CB2-9572-88743B8C156E}" type="presParOf" srcId="{7F84C0A6-68C9-497B-82BF-C63819C5E2EE}" destId="{2565F04A-B94D-45FD-B84F-B684A787D43E}" srcOrd="1" destOrd="0" presId="urn:microsoft.com/office/officeart/2018/2/layout/IconVerticalSolidList"/>
    <dgm:cxn modelId="{62B2ED60-BBA6-4B1D-AE38-003F9A19DDA9}" type="presParOf" srcId="{7F84C0A6-68C9-497B-82BF-C63819C5E2EE}" destId="{9D07CB4A-046C-4D83-A59A-C4741099212D}" srcOrd="2" destOrd="0" presId="urn:microsoft.com/office/officeart/2018/2/layout/IconVerticalSolidList"/>
    <dgm:cxn modelId="{7AC534D2-02FA-4F72-BC43-A07462A473A2}" type="presParOf" srcId="{9D07CB4A-046C-4D83-A59A-C4741099212D}" destId="{BFA7E6B4-2A4E-4281-B78D-E5E40A5B3F6E}" srcOrd="0" destOrd="0" presId="urn:microsoft.com/office/officeart/2018/2/layout/IconVerticalSolidList"/>
    <dgm:cxn modelId="{A881FF48-6055-4331-9EE1-E16FAB5C193D}" type="presParOf" srcId="{9D07CB4A-046C-4D83-A59A-C4741099212D}" destId="{8ECD91EE-F43B-45E1-BEE3-8486007333FC}" srcOrd="1" destOrd="0" presId="urn:microsoft.com/office/officeart/2018/2/layout/IconVerticalSolidList"/>
    <dgm:cxn modelId="{769D0440-6D30-434A-89EE-E504D7C97B60}" type="presParOf" srcId="{9D07CB4A-046C-4D83-A59A-C4741099212D}" destId="{66B3C6A5-2B13-4BD2-AB9A-6FE2BA1B667B}" srcOrd="2" destOrd="0" presId="urn:microsoft.com/office/officeart/2018/2/layout/IconVerticalSolidList"/>
    <dgm:cxn modelId="{80FA57EA-CAE6-49E4-8F07-638F9150F472}" type="presParOf" srcId="{9D07CB4A-046C-4D83-A59A-C4741099212D}" destId="{8C54D951-1DA2-4FFD-8F7A-D641B91F5509}" srcOrd="3" destOrd="0" presId="urn:microsoft.com/office/officeart/2018/2/layout/IconVerticalSolidList"/>
    <dgm:cxn modelId="{BF8BB7EF-4CBA-4689-94B1-F71065F6D63A}" type="presParOf" srcId="{7F84C0A6-68C9-497B-82BF-C63819C5E2EE}" destId="{6868AED8-4E06-4501-A70E-C2476CD9A661}" srcOrd="3" destOrd="0" presId="urn:microsoft.com/office/officeart/2018/2/layout/IconVerticalSolidList"/>
    <dgm:cxn modelId="{81C1492E-54D9-442E-8025-6B3570E733F4}" type="presParOf" srcId="{7F84C0A6-68C9-497B-82BF-C63819C5E2EE}" destId="{060FFB37-5010-49B3-A066-743A228D81D9}" srcOrd="4" destOrd="0" presId="urn:microsoft.com/office/officeart/2018/2/layout/IconVerticalSolidList"/>
    <dgm:cxn modelId="{A798E936-B494-4801-BFE7-EA6C5C153C5B}" type="presParOf" srcId="{060FFB37-5010-49B3-A066-743A228D81D9}" destId="{8047EA18-F239-4BBE-9487-5CCA6F86FC43}" srcOrd="0" destOrd="0" presId="urn:microsoft.com/office/officeart/2018/2/layout/IconVerticalSolidList"/>
    <dgm:cxn modelId="{156A3941-86C9-4F18-8FE8-865C99EFEA57}" type="presParOf" srcId="{060FFB37-5010-49B3-A066-743A228D81D9}" destId="{460431BB-BDA9-430C-8454-033D258C33A8}" srcOrd="1" destOrd="0" presId="urn:microsoft.com/office/officeart/2018/2/layout/IconVerticalSolidList"/>
    <dgm:cxn modelId="{B7E6CBC4-F7DE-4DCD-8DD4-A5422AB16394}" type="presParOf" srcId="{060FFB37-5010-49B3-A066-743A228D81D9}" destId="{A09BF6D8-8542-4CDC-9218-EE1F2ACE6688}" srcOrd="2" destOrd="0" presId="urn:microsoft.com/office/officeart/2018/2/layout/IconVerticalSolidList"/>
    <dgm:cxn modelId="{F8803705-4292-4025-A913-E712D83B4430}" type="presParOf" srcId="{060FFB37-5010-49B3-A066-743A228D81D9}" destId="{3BA6EC01-C58A-4CCE-97BD-9A9DB8533C64}" srcOrd="3" destOrd="0" presId="urn:microsoft.com/office/officeart/2018/2/layout/IconVerticalSolidList"/>
    <dgm:cxn modelId="{3879AA6E-E89D-47EF-B3F3-F5A1AA3263AC}" type="presParOf" srcId="{060FFB37-5010-49B3-A066-743A228D81D9}" destId="{91F49B8A-788A-4513-9E13-8C05CC253EC0}" srcOrd="4" destOrd="0" presId="urn:microsoft.com/office/officeart/2018/2/layout/IconVerticalSolidList"/>
    <dgm:cxn modelId="{E2B3C88D-E2F2-4994-9640-AAD86B970492}" type="presParOf" srcId="{7F84C0A6-68C9-497B-82BF-C63819C5E2EE}" destId="{7B79C631-8FFC-4E3A-AFA2-CC8ED8DF7671}" srcOrd="5" destOrd="0" presId="urn:microsoft.com/office/officeart/2018/2/layout/IconVerticalSolidList"/>
    <dgm:cxn modelId="{86487714-273E-4860-A2DA-13B9F62FC47C}" type="presParOf" srcId="{7F84C0A6-68C9-497B-82BF-C63819C5E2EE}" destId="{B1E6EEFB-78FB-4E2D-B15F-67DD6649B413}" srcOrd="6" destOrd="0" presId="urn:microsoft.com/office/officeart/2018/2/layout/IconVerticalSolidList"/>
    <dgm:cxn modelId="{77964056-5EB2-4B9E-A525-48C6D3DACAE9}" type="presParOf" srcId="{B1E6EEFB-78FB-4E2D-B15F-67DD6649B413}" destId="{89E359AC-94AC-4766-A8CB-F65286E88115}" srcOrd="0" destOrd="0" presId="urn:microsoft.com/office/officeart/2018/2/layout/IconVerticalSolidList"/>
    <dgm:cxn modelId="{9024C3C1-7373-406C-A26B-6085BDBBCA8F}" type="presParOf" srcId="{B1E6EEFB-78FB-4E2D-B15F-67DD6649B413}" destId="{AE0E5F6F-913F-4878-9573-020532EADB66}" srcOrd="1" destOrd="0" presId="urn:microsoft.com/office/officeart/2018/2/layout/IconVerticalSolidList"/>
    <dgm:cxn modelId="{16F4BDCF-E44F-4F0C-B454-3DF9C3ABCFAA}" type="presParOf" srcId="{B1E6EEFB-78FB-4E2D-B15F-67DD6649B413}" destId="{9973D83F-AE0F-4D90-B972-B8F85290980C}" srcOrd="2" destOrd="0" presId="urn:microsoft.com/office/officeart/2018/2/layout/IconVerticalSolidList"/>
    <dgm:cxn modelId="{57EE809E-1BC4-41D3-8509-126026F70343}" type="presParOf" srcId="{B1E6EEFB-78FB-4E2D-B15F-67DD6649B413}" destId="{800F4463-D900-4EE6-AD70-81D51F7C87B1}" srcOrd="3" destOrd="0" presId="urn:microsoft.com/office/officeart/2018/2/layout/IconVerticalSolidList"/>
    <dgm:cxn modelId="{219B7F6D-4A61-48D0-B928-1297C72C06D8}" type="presParOf" srcId="{B1E6EEFB-78FB-4E2D-B15F-67DD6649B413}" destId="{061952C0-AB4A-4137-8DDB-FE4ABA6A8B9E}" srcOrd="4" destOrd="0" presId="urn:microsoft.com/office/officeart/2018/2/layout/IconVerticalSolidList"/>
    <dgm:cxn modelId="{73BA4170-FF8D-4AB7-BB54-75F7AD030FF5}" type="presParOf" srcId="{7F84C0A6-68C9-497B-82BF-C63819C5E2EE}" destId="{6146D2E5-76E7-405D-9612-43B7B6C4DF9D}" srcOrd="7" destOrd="0" presId="urn:microsoft.com/office/officeart/2018/2/layout/IconVerticalSolidList"/>
    <dgm:cxn modelId="{4CC45626-DE48-4611-88B7-65FB36FA297B}" type="presParOf" srcId="{7F84C0A6-68C9-497B-82BF-C63819C5E2EE}" destId="{65888A55-A949-4643-8823-05117FDC1116}" srcOrd="8" destOrd="0" presId="urn:microsoft.com/office/officeart/2018/2/layout/IconVerticalSolidList"/>
    <dgm:cxn modelId="{83D9822F-EE62-4D01-B444-371CFD27D5AA}" type="presParOf" srcId="{65888A55-A949-4643-8823-05117FDC1116}" destId="{AD06B132-EF97-4F3D-AD9C-6C351FC5E094}" srcOrd="0" destOrd="0" presId="urn:microsoft.com/office/officeart/2018/2/layout/IconVerticalSolidList"/>
    <dgm:cxn modelId="{67A724E5-BAF6-4E22-8953-E241C1FA2F8D}" type="presParOf" srcId="{65888A55-A949-4643-8823-05117FDC1116}" destId="{F3EAD343-BB56-4B32-82DB-7D5280DF219F}" srcOrd="1" destOrd="0" presId="urn:microsoft.com/office/officeart/2018/2/layout/IconVerticalSolidList"/>
    <dgm:cxn modelId="{214FCAF9-BA06-441A-843B-E286CBA9618E}" type="presParOf" srcId="{65888A55-A949-4643-8823-05117FDC1116}" destId="{A5FB46F3-8C41-43DE-AEA3-22BFBFFBB363}" srcOrd="2" destOrd="0" presId="urn:microsoft.com/office/officeart/2018/2/layout/IconVerticalSolidList"/>
    <dgm:cxn modelId="{279A06AF-9942-447B-B0CF-EE72A7812E63}" type="presParOf" srcId="{65888A55-A949-4643-8823-05117FDC1116}" destId="{0589AB43-F913-4B9E-99C8-7B604F672831}" srcOrd="3" destOrd="0" presId="urn:microsoft.com/office/officeart/2018/2/layout/IconVerticalSolidList"/>
    <dgm:cxn modelId="{41A432A5-5742-4BD7-BBA3-7FA51FCCF1AC}" type="presParOf" srcId="{65888A55-A949-4643-8823-05117FDC1116}" destId="{5B26F05C-AA66-474F-970F-3C0A24DD046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56C72D-2972-4BAD-9C44-10A6AC5EA81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EB4B405-0D64-457E-A996-CF33951255AD}">
      <dgm:prSet/>
      <dgm:spPr/>
      <dgm:t>
        <a:bodyPr/>
        <a:lstStyle/>
        <a:p>
          <a:r>
            <a:rPr lang="nl-NL"/>
            <a:t>Specifiek ontwikkeld voor nieuwe examenprogramma</a:t>
          </a:r>
          <a:endParaRPr lang="en-US"/>
        </a:p>
      </dgm:t>
    </dgm:pt>
    <dgm:pt modelId="{28142321-5F60-44FB-803B-32DE34BA6FFE}" type="parTrans" cxnId="{D2AA8ED1-3F0C-4897-B9A0-5EECEA9CF3B7}">
      <dgm:prSet/>
      <dgm:spPr/>
      <dgm:t>
        <a:bodyPr/>
        <a:lstStyle/>
        <a:p>
          <a:endParaRPr lang="en-US"/>
        </a:p>
      </dgm:t>
    </dgm:pt>
    <dgm:pt modelId="{84A1F792-AF68-4063-B2CC-2D1D594ECE23}" type="sibTrans" cxnId="{D2AA8ED1-3F0C-4897-B9A0-5EECEA9CF3B7}">
      <dgm:prSet/>
      <dgm:spPr/>
      <dgm:t>
        <a:bodyPr/>
        <a:lstStyle/>
        <a:p>
          <a:endParaRPr lang="en-US"/>
        </a:p>
      </dgm:t>
    </dgm:pt>
    <dgm:pt modelId="{49CDF6B8-172D-448F-B10A-7A3FD23F2527}">
      <dgm:prSet/>
      <dgm:spPr/>
      <dgm:t>
        <a:bodyPr/>
        <a:lstStyle/>
        <a:p>
          <a:r>
            <a:rPr lang="nl-NL"/>
            <a:t>Volledig geïntegreerd in de browser (repl.it)</a:t>
          </a:r>
          <a:endParaRPr lang="en-US"/>
        </a:p>
      </dgm:t>
    </dgm:pt>
    <dgm:pt modelId="{1AE59134-1F19-4C9D-B318-ADB5BC46DC2F}" type="parTrans" cxnId="{413AE053-0094-4674-A422-F73690CA870B}">
      <dgm:prSet/>
      <dgm:spPr/>
      <dgm:t>
        <a:bodyPr/>
        <a:lstStyle/>
        <a:p>
          <a:endParaRPr lang="en-US"/>
        </a:p>
      </dgm:t>
    </dgm:pt>
    <dgm:pt modelId="{4A878F11-188E-4EF5-BEE3-313E2C93012C}" type="sibTrans" cxnId="{413AE053-0094-4674-A422-F73690CA870B}">
      <dgm:prSet/>
      <dgm:spPr/>
      <dgm:t>
        <a:bodyPr/>
        <a:lstStyle/>
        <a:p>
          <a:endParaRPr lang="en-US"/>
        </a:p>
      </dgm:t>
    </dgm:pt>
    <dgm:pt modelId="{C9A55310-3708-4AAE-8D29-90E7774DDC02}">
      <dgm:prSet/>
      <dgm:spPr/>
      <dgm:t>
        <a:bodyPr/>
        <a:lstStyle/>
        <a:p>
          <a:r>
            <a:rPr lang="nl-NL" dirty="0"/>
            <a:t>Learning </a:t>
          </a:r>
          <a:r>
            <a:rPr lang="nl-NL" dirty="0" err="1"/>
            <a:t>by</a:t>
          </a:r>
          <a:r>
            <a:rPr lang="nl-NL" dirty="0"/>
            <a:t> </a:t>
          </a:r>
          <a:r>
            <a:rPr lang="nl-NL" dirty="0" err="1"/>
            <a:t>doing</a:t>
          </a:r>
          <a:r>
            <a:rPr lang="nl-NL" dirty="0"/>
            <a:t>:</a:t>
          </a:r>
          <a:endParaRPr lang="en-US" dirty="0"/>
        </a:p>
      </dgm:t>
    </dgm:pt>
    <dgm:pt modelId="{E0697B92-B2AA-41B9-AA4A-037A21550B02}" type="parTrans" cxnId="{4B909DEB-17E5-43B3-B56A-3B643919FBAD}">
      <dgm:prSet/>
      <dgm:spPr/>
      <dgm:t>
        <a:bodyPr/>
        <a:lstStyle/>
        <a:p>
          <a:endParaRPr lang="en-US"/>
        </a:p>
      </dgm:t>
    </dgm:pt>
    <dgm:pt modelId="{A909405A-B4BC-4347-B2BB-9136BA132424}" type="sibTrans" cxnId="{4B909DEB-17E5-43B3-B56A-3B643919FBAD}">
      <dgm:prSet/>
      <dgm:spPr/>
      <dgm:t>
        <a:bodyPr/>
        <a:lstStyle/>
        <a:p>
          <a:endParaRPr lang="en-US"/>
        </a:p>
      </dgm:t>
    </dgm:pt>
    <dgm:pt modelId="{31E02571-5EAB-463F-9889-3F90A36A6F4B}">
      <dgm:prSet custT="1"/>
      <dgm:spPr/>
      <dgm:t>
        <a:bodyPr/>
        <a:lstStyle/>
        <a:p>
          <a:r>
            <a:rPr lang="nl-NL" sz="1400" b="0" i="0" dirty="0"/>
            <a:t>Lezen – Runnen – Aanpassen – Uitbreiden - Zelf maken</a:t>
          </a:r>
          <a:endParaRPr lang="en-US" sz="1400" dirty="0"/>
        </a:p>
      </dgm:t>
    </dgm:pt>
    <dgm:pt modelId="{AB7FBE74-4239-450B-B344-6850B7F9FE7B}" type="parTrans" cxnId="{C88F2B05-433A-4DEE-ADB9-DBA068110FD3}">
      <dgm:prSet/>
      <dgm:spPr/>
      <dgm:t>
        <a:bodyPr/>
        <a:lstStyle/>
        <a:p>
          <a:endParaRPr lang="en-US"/>
        </a:p>
      </dgm:t>
    </dgm:pt>
    <dgm:pt modelId="{4577EA59-6F89-43C1-A9A8-3F86B0A7F4D2}" type="sibTrans" cxnId="{C88F2B05-433A-4DEE-ADB9-DBA068110FD3}">
      <dgm:prSet/>
      <dgm:spPr/>
      <dgm:t>
        <a:bodyPr/>
        <a:lstStyle/>
        <a:p>
          <a:endParaRPr lang="en-US"/>
        </a:p>
      </dgm:t>
    </dgm:pt>
    <dgm:pt modelId="{1AB2D2B7-FC48-40EA-86DA-849645901369}">
      <dgm:prSet/>
      <dgm:spPr/>
      <dgm:t>
        <a:bodyPr/>
        <a:lstStyle/>
        <a:p>
          <a:r>
            <a:rPr lang="nl-NL"/>
            <a:t>Theorie:</a:t>
          </a:r>
          <a:endParaRPr lang="en-US"/>
        </a:p>
      </dgm:t>
    </dgm:pt>
    <dgm:pt modelId="{F0F6062A-5D1E-4A0D-9846-7B8934445C40}" type="parTrans" cxnId="{C417A031-1FAB-42B7-8F24-7571D7A22D0B}">
      <dgm:prSet/>
      <dgm:spPr/>
      <dgm:t>
        <a:bodyPr/>
        <a:lstStyle/>
        <a:p>
          <a:endParaRPr lang="en-US"/>
        </a:p>
      </dgm:t>
    </dgm:pt>
    <dgm:pt modelId="{E10F64BA-96A1-41E8-9ACB-E26298B3D32F}" type="sibTrans" cxnId="{C417A031-1FAB-42B7-8F24-7571D7A22D0B}">
      <dgm:prSet/>
      <dgm:spPr/>
      <dgm:t>
        <a:bodyPr/>
        <a:lstStyle/>
        <a:p>
          <a:endParaRPr lang="en-US"/>
        </a:p>
      </dgm:t>
    </dgm:pt>
    <dgm:pt modelId="{EAC9E4E1-98E4-4C42-841A-B18AAB2D520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nl-NL" sz="1200"/>
            <a:t>Korte uitlegfilmpjes</a:t>
          </a:r>
          <a:endParaRPr lang="en-US" sz="1200"/>
        </a:p>
      </dgm:t>
    </dgm:pt>
    <dgm:pt modelId="{0E2F3966-F7A2-42C4-9151-FA69194EE6DA}" type="parTrans" cxnId="{EC7B589C-03F1-422B-BAFF-01C7997F0A1B}">
      <dgm:prSet/>
      <dgm:spPr/>
      <dgm:t>
        <a:bodyPr/>
        <a:lstStyle/>
        <a:p>
          <a:endParaRPr lang="en-US"/>
        </a:p>
      </dgm:t>
    </dgm:pt>
    <dgm:pt modelId="{891E91D5-45D1-4D15-BEA7-894C848E664C}" type="sibTrans" cxnId="{EC7B589C-03F1-422B-BAFF-01C7997F0A1B}">
      <dgm:prSet/>
      <dgm:spPr/>
      <dgm:t>
        <a:bodyPr/>
        <a:lstStyle/>
        <a:p>
          <a:endParaRPr lang="en-US"/>
        </a:p>
      </dgm:t>
    </dgm:pt>
    <dgm:pt modelId="{FA08DB96-6FD1-40EC-A381-A272DB138AD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nl-NL" sz="1200"/>
            <a:t>Basisopdrachten</a:t>
          </a:r>
          <a:endParaRPr lang="en-US" sz="1200"/>
        </a:p>
      </dgm:t>
    </dgm:pt>
    <dgm:pt modelId="{F5AE69F7-0F4C-4B17-9036-C98772E04E46}" type="parTrans" cxnId="{63E8F83E-074F-43C2-BA96-40E24E4C4508}">
      <dgm:prSet/>
      <dgm:spPr/>
      <dgm:t>
        <a:bodyPr/>
        <a:lstStyle/>
        <a:p>
          <a:endParaRPr lang="en-US"/>
        </a:p>
      </dgm:t>
    </dgm:pt>
    <dgm:pt modelId="{C7D595B7-0902-4F65-9FE6-E245F8655FB2}" type="sibTrans" cxnId="{63E8F83E-074F-43C2-BA96-40E24E4C4508}">
      <dgm:prSet/>
      <dgm:spPr/>
      <dgm:t>
        <a:bodyPr/>
        <a:lstStyle/>
        <a:p>
          <a:endParaRPr lang="en-US"/>
        </a:p>
      </dgm:t>
    </dgm:pt>
    <dgm:pt modelId="{E138C6E6-0291-4D20-8086-7DCD4B3A98A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nl-NL" sz="1200"/>
            <a:t>Afsluitende opdrachten</a:t>
          </a:r>
          <a:endParaRPr lang="en-US" sz="1200"/>
        </a:p>
      </dgm:t>
    </dgm:pt>
    <dgm:pt modelId="{8F8C6E7C-3FEE-43E3-8272-465D51DDBF0A}" type="parTrans" cxnId="{DF2EAFAB-0FC1-4331-BB2B-8436CAA269AF}">
      <dgm:prSet/>
      <dgm:spPr/>
      <dgm:t>
        <a:bodyPr/>
        <a:lstStyle/>
        <a:p>
          <a:endParaRPr lang="en-US"/>
        </a:p>
      </dgm:t>
    </dgm:pt>
    <dgm:pt modelId="{76C079AD-FBCD-4BF3-9212-959C9D3512C6}" type="sibTrans" cxnId="{DF2EAFAB-0FC1-4331-BB2B-8436CAA269AF}">
      <dgm:prSet/>
      <dgm:spPr/>
      <dgm:t>
        <a:bodyPr/>
        <a:lstStyle/>
        <a:p>
          <a:endParaRPr lang="en-US"/>
        </a:p>
      </dgm:t>
    </dgm:pt>
    <dgm:pt modelId="{B6431610-8306-46C0-87AD-54F30D1E736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nl-NL" sz="1200"/>
            <a:t>Uitwerkingen</a:t>
          </a:r>
          <a:endParaRPr lang="en-US" sz="1200"/>
        </a:p>
      </dgm:t>
    </dgm:pt>
    <dgm:pt modelId="{C9B65F78-9220-462C-9FC7-5D016B6AFE12}" type="parTrans" cxnId="{8C9A8E2A-DDE6-4093-80A8-880357DE1542}">
      <dgm:prSet/>
      <dgm:spPr/>
      <dgm:t>
        <a:bodyPr/>
        <a:lstStyle/>
        <a:p>
          <a:endParaRPr lang="en-US"/>
        </a:p>
      </dgm:t>
    </dgm:pt>
    <dgm:pt modelId="{568ABB26-7F05-4B19-926F-146183B008BD}" type="sibTrans" cxnId="{8C9A8E2A-DDE6-4093-80A8-880357DE1542}">
      <dgm:prSet/>
      <dgm:spPr/>
      <dgm:t>
        <a:bodyPr/>
        <a:lstStyle/>
        <a:p>
          <a:endParaRPr lang="en-US"/>
        </a:p>
      </dgm:t>
    </dgm:pt>
    <dgm:pt modelId="{3030F58E-2A24-4FF6-AFDC-4AAAEC516D0A}">
      <dgm:prSet/>
      <dgm:spPr/>
      <dgm:t>
        <a:bodyPr/>
        <a:lstStyle/>
        <a:p>
          <a:r>
            <a:rPr lang="nl-NL"/>
            <a:t>Toetsing:</a:t>
          </a:r>
          <a:endParaRPr lang="en-US"/>
        </a:p>
      </dgm:t>
    </dgm:pt>
    <dgm:pt modelId="{89736F2F-9A22-4AC0-86C4-50F1859A1DC2}" type="parTrans" cxnId="{546AA52B-A4A3-426F-B881-65EB4D6BC3EB}">
      <dgm:prSet/>
      <dgm:spPr/>
      <dgm:t>
        <a:bodyPr/>
        <a:lstStyle/>
        <a:p>
          <a:endParaRPr lang="en-US"/>
        </a:p>
      </dgm:t>
    </dgm:pt>
    <dgm:pt modelId="{601895A0-7172-46A5-953C-8853BCF00CC5}" type="sibTrans" cxnId="{546AA52B-A4A3-426F-B881-65EB4D6BC3EB}">
      <dgm:prSet/>
      <dgm:spPr/>
      <dgm:t>
        <a:bodyPr/>
        <a:lstStyle/>
        <a:p>
          <a:endParaRPr lang="en-US"/>
        </a:p>
      </dgm:t>
    </dgm:pt>
    <dgm:pt modelId="{2A20502F-3CAB-4E4D-BEB6-3022B6079BF8}">
      <dgm:prSet custT="1"/>
      <dgm:spPr/>
      <dgm:t>
        <a:bodyPr/>
        <a:lstStyle/>
        <a:p>
          <a:r>
            <a:rPr lang="nl-NL" sz="1400"/>
            <a:t>combineren of kiezen: </a:t>
          </a:r>
        </a:p>
        <a:p>
          <a:r>
            <a:rPr lang="nl-NL" sz="1400"/>
            <a:t>2 toetsen + 2 PO’s</a:t>
          </a:r>
          <a:endParaRPr lang="en-US" sz="1400"/>
        </a:p>
      </dgm:t>
    </dgm:pt>
    <dgm:pt modelId="{200F62DC-FBC4-47F9-91F4-344B7D35EB60}" type="parTrans" cxnId="{AE590F30-1504-47DD-9564-E60A3ECF38A2}">
      <dgm:prSet/>
      <dgm:spPr/>
      <dgm:t>
        <a:bodyPr/>
        <a:lstStyle/>
        <a:p>
          <a:endParaRPr lang="en-US"/>
        </a:p>
      </dgm:t>
    </dgm:pt>
    <dgm:pt modelId="{26A8E893-7A9A-49D0-86F0-900D90B683F5}" type="sibTrans" cxnId="{AE590F30-1504-47DD-9564-E60A3ECF38A2}">
      <dgm:prSet/>
      <dgm:spPr/>
      <dgm:t>
        <a:bodyPr/>
        <a:lstStyle/>
        <a:p>
          <a:endParaRPr lang="en-US"/>
        </a:p>
      </dgm:t>
    </dgm:pt>
    <dgm:pt modelId="{7F84C0A6-68C9-497B-82BF-C63819C5E2EE}" type="pres">
      <dgm:prSet presAssocID="{2B56C72D-2972-4BAD-9C44-10A6AC5EA815}" presName="root" presStyleCnt="0">
        <dgm:presLayoutVars>
          <dgm:dir/>
          <dgm:resizeHandles val="exact"/>
        </dgm:presLayoutVars>
      </dgm:prSet>
      <dgm:spPr/>
    </dgm:pt>
    <dgm:pt modelId="{557B8704-9B7F-4F2E-BA7E-AC1C8382DB47}" type="pres">
      <dgm:prSet presAssocID="{DEB4B405-0D64-457E-A996-CF33951255AD}" presName="compNode" presStyleCnt="0"/>
      <dgm:spPr/>
    </dgm:pt>
    <dgm:pt modelId="{40BE20F5-C5F1-4FA4-ACEE-47ACA4AB1874}" type="pres">
      <dgm:prSet presAssocID="{DEB4B405-0D64-457E-A996-CF33951255AD}" presName="bgRect" presStyleLbl="bgShp" presStyleIdx="0" presStyleCnt="5"/>
      <dgm:spPr/>
    </dgm:pt>
    <dgm:pt modelId="{238EED07-ED04-47E1-944C-8EFC8F322078}" type="pres">
      <dgm:prSet presAssocID="{DEB4B405-0D64-457E-A996-CF33951255A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A6021FDC-7153-492F-9FE6-43C4A5D9650A}" type="pres">
      <dgm:prSet presAssocID="{DEB4B405-0D64-457E-A996-CF33951255AD}" presName="spaceRect" presStyleCnt="0"/>
      <dgm:spPr/>
    </dgm:pt>
    <dgm:pt modelId="{3E80E77C-902F-494E-AA15-EB777CA23947}" type="pres">
      <dgm:prSet presAssocID="{DEB4B405-0D64-457E-A996-CF33951255AD}" presName="parTx" presStyleLbl="revTx" presStyleIdx="0" presStyleCnt="8">
        <dgm:presLayoutVars>
          <dgm:chMax val="0"/>
          <dgm:chPref val="0"/>
        </dgm:presLayoutVars>
      </dgm:prSet>
      <dgm:spPr/>
    </dgm:pt>
    <dgm:pt modelId="{2565F04A-B94D-45FD-B84F-B684A787D43E}" type="pres">
      <dgm:prSet presAssocID="{84A1F792-AF68-4063-B2CC-2D1D594ECE23}" presName="sibTrans" presStyleCnt="0"/>
      <dgm:spPr/>
    </dgm:pt>
    <dgm:pt modelId="{9D07CB4A-046C-4D83-A59A-C4741099212D}" type="pres">
      <dgm:prSet presAssocID="{49CDF6B8-172D-448F-B10A-7A3FD23F2527}" presName="compNode" presStyleCnt="0"/>
      <dgm:spPr/>
    </dgm:pt>
    <dgm:pt modelId="{BFA7E6B4-2A4E-4281-B78D-E5E40A5B3F6E}" type="pres">
      <dgm:prSet presAssocID="{49CDF6B8-172D-448F-B10A-7A3FD23F2527}" presName="bgRect" presStyleLbl="bgShp" presStyleIdx="1" presStyleCnt="5"/>
      <dgm:spPr/>
    </dgm:pt>
    <dgm:pt modelId="{8ECD91EE-F43B-45E1-BEE3-8486007333FC}" type="pres">
      <dgm:prSet presAssocID="{49CDF6B8-172D-448F-B10A-7A3FD23F252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6B3C6A5-2B13-4BD2-AB9A-6FE2BA1B667B}" type="pres">
      <dgm:prSet presAssocID="{49CDF6B8-172D-448F-B10A-7A3FD23F2527}" presName="spaceRect" presStyleCnt="0"/>
      <dgm:spPr/>
    </dgm:pt>
    <dgm:pt modelId="{8C54D951-1DA2-4FFD-8F7A-D641B91F5509}" type="pres">
      <dgm:prSet presAssocID="{49CDF6B8-172D-448F-B10A-7A3FD23F2527}" presName="parTx" presStyleLbl="revTx" presStyleIdx="1" presStyleCnt="8">
        <dgm:presLayoutVars>
          <dgm:chMax val="0"/>
          <dgm:chPref val="0"/>
        </dgm:presLayoutVars>
      </dgm:prSet>
      <dgm:spPr/>
    </dgm:pt>
    <dgm:pt modelId="{6868AED8-4E06-4501-A70E-C2476CD9A661}" type="pres">
      <dgm:prSet presAssocID="{4A878F11-188E-4EF5-BEE3-313E2C93012C}" presName="sibTrans" presStyleCnt="0"/>
      <dgm:spPr/>
    </dgm:pt>
    <dgm:pt modelId="{060FFB37-5010-49B3-A066-743A228D81D9}" type="pres">
      <dgm:prSet presAssocID="{C9A55310-3708-4AAE-8D29-90E7774DDC02}" presName="compNode" presStyleCnt="0"/>
      <dgm:spPr/>
    </dgm:pt>
    <dgm:pt modelId="{8047EA18-F239-4BBE-9487-5CCA6F86FC43}" type="pres">
      <dgm:prSet presAssocID="{C9A55310-3708-4AAE-8D29-90E7774DDC02}" presName="bgRect" presStyleLbl="bgShp" presStyleIdx="2" presStyleCnt="5"/>
      <dgm:spPr>
        <a:solidFill>
          <a:schemeClr val="accent4">
            <a:lumMod val="75000"/>
          </a:schemeClr>
        </a:solidFill>
      </dgm:spPr>
    </dgm:pt>
    <dgm:pt modelId="{460431BB-BDA9-430C-8454-033D258C33A8}" type="pres">
      <dgm:prSet presAssocID="{C9A55310-3708-4AAE-8D29-90E7774DDC0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olhof"/>
        </a:ext>
      </dgm:extLst>
    </dgm:pt>
    <dgm:pt modelId="{A09BF6D8-8542-4CDC-9218-EE1F2ACE6688}" type="pres">
      <dgm:prSet presAssocID="{C9A55310-3708-4AAE-8D29-90E7774DDC02}" presName="spaceRect" presStyleCnt="0"/>
      <dgm:spPr/>
    </dgm:pt>
    <dgm:pt modelId="{3BA6EC01-C58A-4CCE-97BD-9A9DB8533C64}" type="pres">
      <dgm:prSet presAssocID="{C9A55310-3708-4AAE-8D29-90E7774DDC02}" presName="parTx" presStyleLbl="revTx" presStyleIdx="2" presStyleCnt="8">
        <dgm:presLayoutVars>
          <dgm:chMax val="0"/>
          <dgm:chPref val="0"/>
        </dgm:presLayoutVars>
      </dgm:prSet>
      <dgm:spPr/>
    </dgm:pt>
    <dgm:pt modelId="{91F49B8A-788A-4513-9E13-8C05CC253EC0}" type="pres">
      <dgm:prSet presAssocID="{C9A55310-3708-4AAE-8D29-90E7774DDC02}" presName="desTx" presStyleLbl="revTx" presStyleIdx="3" presStyleCnt="8">
        <dgm:presLayoutVars/>
      </dgm:prSet>
      <dgm:spPr/>
    </dgm:pt>
    <dgm:pt modelId="{7B79C631-8FFC-4E3A-AFA2-CC8ED8DF7671}" type="pres">
      <dgm:prSet presAssocID="{A909405A-B4BC-4347-B2BB-9136BA132424}" presName="sibTrans" presStyleCnt="0"/>
      <dgm:spPr/>
    </dgm:pt>
    <dgm:pt modelId="{B1E6EEFB-78FB-4E2D-B15F-67DD6649B413}" type="pres">
      <dgm:prSet presAssocID="{1AB2D2B7-FC48-40EA-86DA-849645901369}" presName="compNode" presStyleCnt="0"/>
      <dgm:spPr/>
    </dgm:pt>
    <dgm:pt modelId="{89E359AC-94AC-4766-A8CB-F65286E88115}" type="pres">
      <dgm:prSet presAssocID="{1AB2D2B7-FC48-40EA-86DA-849645901369}" presName="bgRect" presStyleLbl="bgShp" presStyleIdx="3" presStyleCnt="5"/>
      <dgm:spPr/>
    </dgm:pt>
    <dgm:pt modelId="{AE0E5F6F-913F-4878-9573-020532EADB66}" type="pres">
      <dgm:prSet presAssocID="{1AB2D2B7-FC48-40EA-86DA-84964590136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973D83F-AE0F-4D90-B972-B8F85290980C}" type="pres">
      <dgm:prSet presAssocID="{1AB2D2B7-FC48-40EA-86DA-849645901369}" presName="spaceRect" presStyleCnt="0"/>
      <dgm:spPr/>
    </dgm:pt>
    <dgm:pt modelId="{800F4463-D900-4EE6-AD70-81D51F7C87B1}" type="pres">
      <dgm:prSet presAssocID="{1AB2D2B7-FC48-40EA-86DA-849645901369}" presName="parTx" presStyleLbl="revTx" presStyleIdx="4" presStyleCnt="8">
        <dgm:presLayoutVars>
          <dgm:chMax val="0"/>
          <dgm:chPref val="0"/>
        </dgm:presLayoutVars>
      </dgm:prSet>
      <dgm:spPr/>
    </dgm:pt>
    <dgm:pt modelId="{061952C0-AB4A-4137-8DDB-FE4ABA6A8B9E}" type="pres">
      <dgm:prSet presAssocID="{1AB2D2B7-FC48-40EA-86DA-849645901369}" presName="desTx" presStyleLbl="revTx" presStyleIdx="5" presStyleCnt="8">
        <dgm:presLayoutVars/>
      </dgm:prSet>
      <dgm:spPr/>
    </dgm:pt>
    <dgm:pt modelId="{6146D2E5-76E7-405D-9612-43B7B6C4DF9D}" type="pres">
      <dgm:prSet presAssocID="{E10F64BA-96A1-41E8-9ACB-E26298B3D32F}" presName="sibTrans" presStyleCnt="0"/>
      <dgm:spPr/>
    </dgm:pt>
    <dgm:pt modelId="{65888A55-A949-4643-8823-05117FDC1116}" type="pres">
      <dgm:prSet presAssocID="{3030F58E-2A24-4FF6-AFDC-4AAAEC516D0A}" presName="compNode" presStyleCnt="0"/>
      <dgm:spPr/>
    </dgm:pt>
    <dgm:pt modelId="{AD06B132-EF97-4F3D-AD9C-6C351FC5E094}" type="pres">
      <dgm:prSet presAssocID="{3030F58E-2A24-4FF6-AFDC-4AAAEC516D0A}" presName="bgRect" presStyleLbl="bgShp" presStyleIdx="4" presStyleCnt="5"/>
      <dgm:spPr/>
    </dgm:pt>
    <dgm:pt modelId="{F3EAD343-BB56-4B32-82DB-7D5280DF219F}" type="pres">
      <dgm:prSet presAssocID="{3030F58E-2A24-4FF6-AFDC-4AAAEC516D0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ets"/>
        </a:ext>
      </dgm:extLst>
    </dgm:pt>
    <dgm:pt modelId="{A5FB46F3-8C41-43DE-AEA3-22BFBFFBB363}" type="pres">
      <dgm:prSet presAssocID="{3030F58E-2A24-4FF6-AFDC-4AAAEC516D0A}" presName="spaceRect" presStyleCnt="0"/>
      <dgm:spPr/>
    </dgm:pt>
    <dgm:pt modelId="{0589AB43-F913-4B9E-99C8-7B604F672831}" type="pres">
      <dgm:prSet presAssocID="{3030F58E-2A24-4FF6-AFDC-4AAAEC516D0A}" presName="parTx" presStyleLbl="revTx" presStyleIdx="6" presStyleCnt="8">
        <dgm:presLayoutVars>
          <dgm:chMax val="0"/>
          <dgm:chPref val="0"/>
        </dgm:presLayoutVars>
      </dgm:prSet>
      <dgm:spPr/>
    </dgm:pt>
    <dgm:pt modelId="{5B26F05C-AA66-474F-970F-3C0A24DD046D}" type="pres">
      <dgm:prSet presAssocID="{3030F58E-2A24-4FF6-AFDC-4AAAEC516D0A}" presName="desTx" presStyleLbl="revTx" presStyleIdx="7" presStyleCnt="8">
        <dgm:presLayoutVars/>
      </dgm:prSet>
      <dgm:spPr/>
    </dgm:pt>
  </dgm:ptLst>
  <dgm:cxnLst>
    <dgm:cxn modelId="{C88F2B05-433A-4DEE-ADB9-DBA068110FD3}" srcId="{C9A55310-3708-4AAE-8D29-90E7774DDC02}" destId="{31E02571-5EAB-463F-9889-3F90A36A6F4B}" srcOrd="0" destOrd="0" parTransId="{AB7FBE74-4239-450B-B344-6850B7F9FE7B}" sibTransId="{4577EA59-6F89-43C1-A9A8-3F86B0A7F4D2}"/>
    <dgm:cxn modelId="{BC521D19-F5DD-45D4-A53E-9263E431F4FC}" type="presOf" srcId="{B6431610-8306-46C0-87AD-54F30D1E7368}" destId="{061952C0-AB4A-4137-8DDB-FE4ABA6A8B9E}" srcOrd="0" destOrd="3" presId="urn:microsoft.com/office/officeart/2018/2/layout/IconVerticalSolidList"/>
    <dgm:cxn modelId="{9AAD761C-CD5E-42E5-9AFA-93CEB4F5638B}" type="presOf" srcId="{49CDF6B8-172D-448F-B10A-7A3FD23F2527}" destId="{8C54D951-1DA2-4FFD-8F7A-D641B91F5509}" srcOrd="0" destOrd="0" presId="urn:microsoft.com/office/officeart/2018/2/layout/IconVerticalSolidList"/>
    <dgm:cxn modelId="{8C9A8E2A-DDE6-4093-80A8-880357DE1542}" srcId="{1AB2D2B7-FC48-40EA-86DA-849645901369}" destId="{B6431610-8306-46C0-87AD-54F30D1E7368}" srcOrd="3" destOrd="0" parTransId="{C9B65F78-9220-462C-9FC7-5D016B6AFE12}" sibTransId="{568ABB26-7F05-4B19-926F-146183B008BD}"/>
    <dgm:cxn modelId="{546AA52B-A4A3-426F-B881-65EB4D6BC3EB}" srcId="{2B56C72D-2972-4BAD-9C44-10A6AC5EA815}" destId="{3030F58E-2A24-4FF6-AFDC-4AAAEC516D0A}" srcOrd="4" destOrd="0" parTransId="{89736F2F-9A22-4AC0-86C4-50F1859A1DC2}" sibTransId="{601895A0-7172-46A5-953C-8853BCF00CC5}"/>
    <dgm:cxn modelId="{8D286D2C-7B5F-4882-8A2F-389BABE7C713}" type="presOf" srcId="{C9A55310-3708-4AAE-8D29-90E7774DDC02}" destId="{3BA6EC01-C58A-4CCE-97BD-9A9DB8533C64}" srcOrd="0" destOrd="0" presId="urn:microsoft.com/office/officeart/2018/2/layout/IconVerticalSolidList"/>
    <dgm:cxn modelId="{8FE0E22C-41CB-4D0F-89D2-A2C1AA996498}" type="presOf" srcId="{FA08DB96-6FD1-40EC-A381-A272DB138ADE}" destId="{061952C0-AB4A-4137-8DDB-FE4ABA6A8B9E}" srcOrd="0" destOrd="1" presId="urn:microsoft.com/office/officeart/2018/2/layout/IconVerticalSolidList"/>
    <dgm:cxn modelId="{AE590F30-1504-47DD-9564-E60A3ECF38A2}" srcId="{3030F58E-2A24-4FF6-AFDC-4AAAEC516D0A}" destId="{2A20502F-3CAB-4E4D-BEB6-3022B6079BF8}" srcOrd="0" destOrd="0" parTransId="{200F62DC-FBC4-47F9-91F4-344B7D35EB60}" sibTransId="{26A8E893-7A9A-49D0-86F0-900D90B683F5}"/>
    <dgm:cxn modelId="{C417A031-1FAB-42B7-8F24-7571D7A22D0B}" srcId="{2B56C72D-2972-4BAD-9C44-10A6AC5EA815}" destId="{1AB2D2B7-FC48-40EA-86DA-849645901369}" srcOrd="3" destOrd="0" parTransId="{F0F6062A-5D1E-4A0D-9846-7B8934445C40}" sibTransId="{E10F64BA-96A1-41E8-9ACB-E26298B3D32F}"/>
    <dgm:cxn modelId="{5A309E32-B0CC-4C75-9C5C-176AC62B96E1}" type="presOf" srcId="{EAC9E4E1-98E4-4C42-841A-B18AAB2D520E}" destId="{061952C0-AB4A-4137-8DDB-FE4ABA6A8B9E}" srcOrd="0" destOrd="0" presId="urn:microsoft.com/office/officeart/2018/2/layout/IconVerticalSolidList"/>
    <dgm:cxn modelId="{63E8F83E-074F-43C2-BA96-40E24E4C4508}" srcId="{1AB2D2B7-FC48-40EA-86DA-849645901369}" destId="{FA08DB96-6FD1-40EC-A381-A272DB138ADE}" srcOrd="1" destOrd="0" parTransId="{F5AE69F7-0F4C-4B17-9036-C98772E04E46}" sibTransId="{C7D595B7-0902-4F65-9FE6-E245F8655FB2}"/>
    <dgm:cxn modelId="{0823A961-7463-4F62-88E7-4D54F5536719}" type="presOf" srcId="{E138C6E6-0291-4D20-8086-7DCD4B3A98AE}" destId="{061952C0-AB4A-4137-8DDB-FE4ABA6A8B9E}" srcOrd="0" destOrd="2" presId="urn:microsoft.com/office/officeart/2018/2/layout/IconVerticalSolidList"/>
    <dgm:cxn modelId="{88FE8A50-8DE8-4499-9D45-F6CDF3DF815A}" type="presOf" srcId="{1AB2D2B7-FC48-40EA-86DA-849645901369}" destId="{800F4463-D900-4EE6-AD70-81D51F7C87B1}" srcOrd="0" destOrd="0" presId="urn:microsoft.com/office/officeart/2018/2/layout/IconVerticalSolidList"/>
    <dgm:cxn modelId="{413AE053-0094-4674-A422-F73690CA870B}" srcId="{2B56C72D-2972-4BAD-9C44-10A6AC5EA815}" destId="{49CDF6B8-172D-448F-B10A-7A3FD23F2527}" srcOrd="1" destOrd="0" parTransId="{1AE59134-1F19-4C9D-B318-ADB5BC46DC2F}" sibTransId="{4A878F11-188E-4EF5-BEE3-313E2C93012C}"/>
    <dgm:cxn modelId="{C687FA97-3260-4357-AFBD-754FC266D706}" type="presOf" srcId="{DEB4B405-0D64-457E-A996-CF33951255AD}" destId="{3E80E77C-902F-494E-AA15-EB777CA23947}" srcOrd="0" destOrd="0" presId="urn:microsoft.com/office/officeart/2018/2/layout/IconVerticalSolidList"/>
    <dgm:cxn modelId="{BB23EB99-4B27-4770-8DA1-774A2EFE0061}" type="presOf" srcId="{2B56C72D-2972-4BAD-9C44-10A6AC5EA815}" destId="{7F84C0A6-68C9-497B-82BF-C63819C5E2EE}" srcOrd="0" destOrd="0" presId="urn:microsoft.com/office/officeart/2018/2/layout/IconVerticalSolidList"/>
    <dgm:cxn modelId="{EC7B589C-03F1-422B-BAFF-01C7997F0A1B}" srcId="{1AB2D2B7-FC48-40EA-86DA-849645901369}" destId="{EAC9E4E1-98E4-4C42-841A-B18AAB2D520E}" srcOrd="0" destOrd="0" parTransId="{0E2F3966-F7A2-42C4-9151-FA69194EE6DA}" sibTransId="{891E91D5-45D1-4D15-BEA7-894C848E664C}"/>
    <dgm:cxn modelId="{DF2EAFAB-0FC1-4331-BB2B-8436CAA269AF}" srcId="{1AB2D2B7-FC48-40EA-86DA-849645901369}" destId="{E138C6E6-0291-4D20-8086-7DCD4B3A98AE}" srcOrd="2" destOrd="0" parTransId="{8F8C6E7C-3FEE-43E3-8272-465D51DDBF0A}" sibTransId="{76C079AD-FBCD-4BF3-9212-959C9D3512C6}"/>
    <dgm:cxn modelId="{D2AA8ED1-3F0C-4897-B9A0-5EECEA9CF3B7}" srcId="{2B56C72D-2972-4BAD-9C44-10A6AC5EA815}" destId="{DEB4B405-0D64-457E-A996-CF33951255AD}" srcOrd="0" destOrd="0" parTransId="{28142321-5F60-44FB-803B-32DE34BA6FFE}" sibTransId="{84A1F792-AF68-4063-B2CC-2D1D594ECE23}"/>
    <dgm:cxn modelId="{317A3FD3-DF5B-484D-B645-7E74BF11C90C}" type="presOf" srcId="{31E02571-5EAB-463F-9889-3F90A36A6F4B}" destId="{91F49B8A-788A-4513-9E13-8C05CC253EC0}" srcOrd="0" destOrd="0" presId="urn:microsoft.com/office/officeart/2018/2/layout/IconVerticalSolidList"/>
    <dgm:cxn modelId="{A183F1D6-AF32-4D4F-9768-75B26EB76E01}" type="presOf" srcId="{3030F58E-2A24-4FF6-AFDC-4AAAEC516D0A}" destId="{0589AB43-F913-4B9E-99C8-7B604F672831}" srcOrd="0" destOrd="0" presId="urn:microsoft.com/office/officeart/2018/2/layout/IconVerticalSolidList"/>
    <dgm:cxn modelId="{4B909DEB-17E5-43B3-B56A-3B643919FBAD}" srcId="{2B56C72D-2972-4BAD-9C44-10A6AC5EA815}" destId="{C9A55310-3708-4AAE-8D29-90E7774DDC02}" srcOrd="2" destOrd="0" parTransId="{E0697B92-B2AA-41B9-AA4A-037A21550B02}" sibTransId="{A909405A-B4BC-4347-B2BB-9136BA132424}"/>
    <dgm:cxn modelId="{37A940FA-E319-4607-A581-FA79573DE468}" type="presOf" srcId="{2A20502F-3CAB-4E4D-BEB6-3022B6079BF8}" destId="{5B26F05C-AA66-474F-970F-3C0A24DD046D}" srcOrd="0" destOrd="0" presId="urn:microsoft.com/office/officeart/2018/2/layout/IconVerticalSolidList"/>
    <dgm:cxn modelId="{83C18554-2820-402F-B7E8-6B7FB5A9C085}" type="presParOf" srcId="{7F84C0A6-68C9-497B-82BF-C63819C5E2EE}" destId="{557B8704-9B7F-4F2E-BA7E-AC1C8382DB47}" srcOrd="0" destOrd="0" presId="urn:microsoft.com/office/officeart/2018/2/layout/IconVerticalSolidList"/>
    <dgm:cxn modelId="{55073DCA-6EC2-42E2-B2F7-CF2FDECF959F}" type="presParOf" srcId="{557B8704-9B7F-4F2E-BA7E-AC1C8382DB47}" destId="{40BE20F5-C5F1-4FA4-ACEE-47ACA4AB1874}" srcOrd="0" destOrd="0" presId="urn:microsoft.com/office/officeart/2018/2/layout/IconVerticalSolidList"/>
    <dgm:cxn modelId="{6EFB9D70-3CD7-464F-82E9-3F25AFACA6B5}" type="presParOf" srcId="{557B8704-9B7F-4F2E-BA7E-AC1C8382DB47}" destId="{238EED07-ED04-47E1-944C-8EFC8F322078}" srcOrd="1" destOrd="0" presId="urn:microsoft.com/office/officeart/2018/2/layout/IconVerticalSolidList"/>
    <dgm:cxn modelId="{AC78A11A-53BB-40EE-9576-F313B443843C}" type="presParOf" srcId="{557B8704-9B7F-4F2E-BA7E-AC1C8382DB47}" destId="{A6021FDC-7153-492F-9FE6-43C4A5D9650A}" srcOrd="2" destOrd="0" presId="urn:microsoft.com/office/officeart/2018/2/layout/IconVerticalSolidList"/>
    <dgm:cxn modelId="{75F51B49-653A-47B2-9477-C7956EB60FB0}" type="presParOf" srcId="{557B8704-9B7F-4F2E-BA7E-AC1C8382DB47}" destId="{3E80E77C-902F-494E-AA15-EB777CA23947}" srcOrd="3" destOrd="0" presId="urn:microsoft.com/office/officeart/2018/2/layout/IconVerticalSolidList"/>
    <dgm:cxn modelId="{522BED22-8AF2-4CB2-9572-88743B8C156E}" type="presParOf" srcId="{7F84C0A6-68C9-497B-82BF-C63819C5E2EE}" destId="{2565F04A-B94D-45FD-B84F-B684A787D43E}" srcOrd="1" destOrd="0" presId="urn:microsoft.com/office/officeart/2018/2/layout/IconVerticalSolidList"/>
    <dgm:cxn modelId="{62B2ED60-BBA6-4B1D-AE38-003F9A19DDA9}" type="presParOf" srcId="{7F84C0A6-68C9-497B-82BF-C63819C5E2EE}" destId="{9D07CB4A-046C-4D83-A59A-C4741099212D}" srcOrd="2" destOrd="0" presId="urn:microsoft.com/office/officeart/2018/2/layout/IconVerticalSolidList"/>
    <dgm:cxn modelId="{7AC534D2-02FA-4F72-BC43-A07462A473A2}" type="presParOf" srcId="{9D07CB4A-046C-4D83-A59A-C4741099212D}" destId="{BFA7E6B4-2A4E-4281-B78D-E5E40A5B3F6E}" srcOrd="0" destOrd="0" presId="urn:microsoft.com/office/officeart/2018/2/layout/IconVerticalSolidList"/>
    <dgm:cxn modelId="{A881FF48-6055-4331-9EE1-E16FAB5C193D}" type="presParOf" srcId="{9D07CB4A-046C-4D83-A59A-C4741099212D}" destId="{8ECD91EE-F43B-45E1-BEE3-8486007333FC}" srcOrd="1" destOrd="0" presId="urn:microsoft.com/office/officeart/2018/2/layout/IconVerticalSolidList"/>
    <dgm:cxn modelId="{769D0440-6D30-434A-89EE-E504D7C97B60}" type="presParOf" srcId="{9D07CB4A-046C-4D83-A59A-C4741099212D}" destId="{66B3C6A5-2B13-4BD2-AB9A-6FE2BA1B667B}" srcOrd="2" destOrd="0" presId="urn:microsoft.com/office/officeart/2018/2/layout/IconVerticalSolidList"/>
    <dgm:cxn modelId="{80FA57EA-CAE6-49E4-8F07-638F9150F472}" type="presParOf" srcId="{9D07CB4A-046C-4D83-A59A-C4741099212D}" destId="{8C54D951-1DA2-4FFD-8F7A-D641B91F5509}" srcOrd="3" destOrd="0" presId="urn:microsoft.com/office/officeart/2018/2/layout/IconVerticalSolidList"/>
    <dgm:cxn modelId="{BF8BB7EF-4CBA-4689-94B1-F71065F6D63A}" type="presParOf" srcId="{7F84C0A6-68C9-497B-82BF-C63819C5E2EE}" destId="{6868AED8-4E06-4501-A70E-C2476CD9A661}" srcOrd="3" destOrd="0" presId="urn:microsoft.com/office/officeart/2018/2/layout/IconVerticalSolidList"/>
    <dgm:cxn modelId="{81C1492E-54D9-442E-8025-6B3570E733F4}" type="presParOf" srcId="{7F84C0A6-68C9-497B-82BF-C63819C5E2EE}" destId="{060FFB37-5010-49B3-A066-743A228D81D9}" srcOrd="4" destOrd="0" presId="urn:microsoft.com/office/officeart/2018/2/layout/IconVerticalSolidList"/>
    <dgm:cxn modelId="{A798E936-B494-4801-BFE7-EA6C5C153C5B}" type="presParOf" srcId="{060FFB37-5010-49B3-A066-743A228D81D9}" destId="{8047EA18-F239-4BBE-9487-5CCA6F86FC43}" srcOrd="0" destOrd="0" presId="urn:microsoft.com/office/officeart/2018/2/layout/IconVerticalSolidList"/>
    <dgm:cxn modelId="{156A3941-86C9-4F18-8FE8-865C99EFEA57}" type="presParOf" srcId="{060FFB37-5010-49B3-A066-743A228D81D9}" destId="{460431BB-BDA9-430C-8454-033D258C33A8}" srcOrd="1" destOrd="0" presId="urn:microsoft.com/office/officeart/2018/2/layout/IconVerticalSolidList"/>
    <dgm:cxn modelId="{B7E6CBC4-F7DE-4DCD-8DD4-A5422AB16394}" type="presParOf" srcId="{060FFB37-5010-49B3-A066-743A228D81D9}" destId="{A09BF6D8-8542-4CDC-9218-EE1F2ACE6688}" srcOrd="2" destOrd="0" presId="urn:microsoft.com/office/officeart/2018/2/layout/IconVerticalSolidList"/>
    <dgm:cxn modelId="{F8803705-4292-4025-A913-E712D83B4430}" type="presParOf" srcId="{060FFB37-5010-49B3-A066-743A228D81D9}" destId="{3BA6EC01-C58A-4CCE-97BD-9A9DB8533C64}" srcOrd="3" destOrd="0" presId="urn:microsoft.com/office/officeart/2018/2/layout/IconVerticalSolidList"/>
    <dgm:cxn modelId="{3879AA6E-E89D-47EF-B3F3-F5A1AA3263AC}" type="presParOf" srcId="{060FFB37-5010-49B3-A066-743A228D81D9}" destId="{91F49B8A-788A-4513-9E13-8C05CC253EC0}" srcOrd="4" destOrd="0" presId="urn:microsoft.com/office/officeart/2018/2/layout/IconVerticalSolidList"/>
    <dgm:cxn modelId="{E2B3C88D-E2F2-4994-9640-AAD86B970492}" type="presParOf" srcId="{7F84C0A6-68C9-497B-82BF-C63819C5E2EE}" destId="{7B79C631-8FFC-4E3A-AFA2-CC8ED8DF7671}" srcOrd="5" destOrd="0" presId="urn:microsoft.com/office/officeart/2018/2/layout/IconVerticalSolidList"/>
    <dgm:cxn modelId="{86487714-273E-4860-A2DA-13B9F62FC47C}" type="presParOf" srcId="{7F84C0A6-68C9-497B-82BF-C63819C5E2EE}" destId="{B1E6EEFB-78FB-4E2D-B15F-67DD6649B413}" srcOrd="6" destOrd="0" presId="urn:microsoft.com/office/officeart/2018/2/layout/IconVerticalSolidList"/>
    <dgm:cxn modelId="{77964056-5EB2-4B9E-A525-48C6D3DACAE9}" type="presParOf" srcId="{B1E6EEFB-78FB-4E2D-B15F-67DD6649B413}" destId="{89E359AC-94AC-4766-A8CB-F65286E88115}" srcOrd="0" destOrd="0" presId="urn:microsoft.com/office/officeart/2018/2/layout/IconVerticalSolidList"/>
    <dgm:cxn modelId="{9024C3C1-7373-406C-A26B-6085BDBBCA8F}" type="presParOf" srcId="{B1E6EEFB-78FB-4E2D-B15F-67DD6649B413}" destId="{AE0E5F6F-913F-4878-9573-020532EADB66}" srcOrd="1" destOrd="0" presId="urn:microsoft.com/office/officeart/2018/2/layout/IconVerticalSolidList"/>
    <dgm:cxn modelId="{16F4BDCF-E44F-4F0C-B454-3DF9C3ABCFAA}" type="presParOf" srcId="{B1E6EEFB-78FB-4E2D-B15F-67DD6649B413}" destId="{9973D83F-AE0F-4D90-B972-B8F85290980C}" srcOrd="2" destOrd="0" presId="urn:microsoft.com/office/officeart/2018/2/layout/IconVerticalSolidList"/>
    <dgm:cxn modelId="{57EE809E-1BC4-41D3-8509-126026F70343}" type="presParOf" srcId="{B1E6EEFB-78FB-4E2D-B15F-67DD6649B413}" destId="{800F4463-D900-4EE6-AD70-81D51F7C87B1}" srcOrd="3" destOrd="0" presId="urn:microsoft.com/office/officeart/2018/2/layout/IconVerticalSolidList"/>
    <dgm:cxn modelId="{219B7F6D-4A61-48D0-B928-1297C72C06D8}" type="presParOf" srcId="{B1E6EEFB-78FB-4E2D-B15F-67DD6649B413}" destId="{061952C0-AB4A-4137-8DDB-FE4ABA6A8B9E}" srcOrd="4" destOrd="0" presId="urn:microsoft.com/office/officeart/2018/2/layout/IconVerticalSolidList"/>
    <dgm:cxn modelId="{73BA4170-FF8D-4AB7-BB54-75F7AD030FF5}" type="presParOf" srcId="{7F84C0A6-68C9-497B-82BF-C63819C5E2EE}" destId="{6146D2E5-76E7-405D-9612-43B7B6C4DF9D}" srcOrd="7" destOrd="0" presId="urn:microsoft.com/office/officeart/2018/2/layout/IconVerticalSolidList"/>
    <dgm:cxn modelId="{4CC45626-DE48-4611-88B7-65FB36FA297B}" type="presParOf" srcId="{7F84C0A6-68C9-497B-82BF-C63819C5E2EE}" destId="{65888A55-A949-4643-8823-05117FDC1116}" srcOrd="8" destOrd="0" presId="urn:microsoft.com/office/officeart/2018/2/layout/IconVerticalSolidList"/>
    <dgm:cxn modelId="{83D9822F-EE62-4D01-B444-371CFD27D5AA}" type="presParOf" srcId="{65888A55-A949-4643-8823-05117FDC1116}" destId="{AD06B132-EF97-4F3D-AD9C-6C351FC5E094}" srcOrd="0" destOrd="0" presId="urn:microsoft.com/office/officeart/2018/2/layout/IconVerticalSolidList"/>
    <dgm:cxn modelId="{67A724E5-BAF6-4E22-8953-E241C1FA2F8D}" type="presParOf" srcId="{65888A55-A949-4643-8823-05117FDC1116}" destId="{F3EAD343-BB56-4B32-82DB-7D5280DF219F}" srcOrd="1" destOrd="0" presId="urn:microsoft.com/office/officeart/2018/2/layout/IconVerticalSolidList"/>
    <dgm:cxn modelId="{214FCAF9-BA06-441A-843B-E286CBA9618E}" type="presParOf" srcId="{65888A55-A949-4643-8823-05117FDC1116}" destId="{A5FB46F3-8C41-43DE-AEA3-22BFBFFBB363}" srcOrd="2" destOrd="0" presId="urn:microsoft.com/office/officeart/2018/2/layout/IconVerticalSolidList"/>
    <dgm:cxn modelId="{279A06AF-9942-447B-B0CF-EE72A7812E63}" type="presParOf" srcId="{65888A55-A949-4643-8823-05117FDC1116}" destId="{0589AB43-F913-4B9E-99C8-7B604F672831}" srcOrd="3" destOrd="0" presId="urn:microsoft.com/office/officeart/2018/2/layout/IconVerticalSolidList"/>
    <dgm:cxn modelId="{41A432A5-5742-4BD7-BBA3-7FA51FCCF1AC}" type="presParOf" srcId="{65888A55-A949-4643-8823-05117FDC1116}" destId="{5B26F05C-AA66-474F-970F-3C0A24DD046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E20F5-C5F1-4FA4-ACEE-47ACA4AB1874}">
      <dsp:nvSpPr>
        <dsp:cNvPr id="0" name=""/>
        <dsp:cNvSpPr/>
      </dsp:nvSpPr>
      <dsp:spPr>
        <a:xfrm>
          <a:off x="0" y="7227"/>
          <a:ext cx="7837090" cy="9470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8EED07-ED04-47E1-944C-8EFC8F322078}">
      <dsp:nvSpPr>
        <dsp:cNvPr id="0" name=""/>
        <dsp:cNvSpPr/>
      </dsp:nvSpPr>
      <dsp:spPr>
        <a:xfrm>
          <a:off x="286480" y="220312"/>
          <a:ext cx="520873" cy="5208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0E77C-902F-494E-AA15-EB777CA23947}">
      <dsp:nvSpPr>
        <dsp:cNvPr id="0" name=""/>
        <dsp:cNvSpPr/>
      </dsp:nvSpPr>
      <dsp:spPr>
        <a:xfrm>
          <a:off x="1093834" y="7227"/>
          <a:ext cx="6742186" cy="947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29" tIns="100229" rIns="100229" bIns="10022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Specifiek ontwikkeld voor nieuwe examenprogramma</a:t>
          </a:r>
          <a:endParaRPr lang="en-US" sz="1900" kern="1200"/>
        </a:p>
      </dsp:txBody>
      <dsp:txXfrm>
        <a:off x="1093834" y="7227"/>
        <a:ext cx="6742186" cy="947042"/>
      </dsp:txXfrm>
    </dsp:sp>
    <dsp:sp modelId="{BFA7E6B4-2A4E-4281-B78D-E5E40A5B3F6E}">
      <dsp:nvSpPr>
        <dsp:cNvPr id="0" name=""/>
        <dsp:cNvSpPr/>
      </dsp:nvSpPr>
      <dsp:spPr>
        <a:xfrm>
          <a:off x="0" y="1191031"/>
          <a:ext cx="7837090" cy="9470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D91EE-F43B-45E1-BEE3-8486007333FC}">
      <dsp:nvSpPr>
        <dsp:cNvPr id="0" name=""/>
        <dsp:cNvSpPr/>
      </dsp:nvSpPr>
      <dsp:spPr>
        <a:xfrm>
          <a:off x="286480" y="1404115"/>
          <a:ext cx="520873" cy="5208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4D951-1DA2-4FFD-8F7A-D641B91F5509}">
      <dsp:nvSpPr>
        <dsp:cNvPr id="0" name=""/>
        <dsp:cNvSpPr/>
      </dsp:nvSpPr>
      <dsp:spPr>
        <a:xfrm>
          <a:off x="1093834" y="1191031"/>
          <a:ext cx="6742186" cy="947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29" tIns="100229" rIns="100229" bIns="10022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Volledig geïntegreerd in de browser (repl.it)</a:t>
          </a:r>
          <a:endParaRPr lang="en-US" sz="1900" kern="1200"/>
        </a:p>
      </dsp:txBody>
      <dsp:txXfrm>
        <a:off x="1093834" y="1191031"/>
        <a:ext cx="6742186" cy="947042"/>
      </dsp:txXfrm>
    </dsp:sp>
    <dsp:sp modelId="{8047EA18-F239-4BBE-9487-5CCA6F86FC43}">
      <dsp:nvSpPr>
        <dsp:cNvPr id="0" name=""/>
        <dsp:cNvSpPr/>
      </dsp:nvSpPr>
      <dsp:spPr>
        <a:xfrm>
          <a:off x="0" y="2374834"/>
          <a:ext cx="7837090" cy="947042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431BB-BDA9-430C-8454-033D258C33A8}">
      <dsp:nvSpPr>
        <dsp:cNvPr id="0" name=""/>
        <dsp:cNvSpPr/>
      </dsp:nvSpPr>
      <dsp:spPr>
        <a:xfrm>
          <a:off x="286480" y="2587919"/>
          <a:ext cx="520873" cy="5208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6EC01-C58A-4CCE-97BD-9A9DB8533C64}">
      <dsp:nvSpPr>
        <dsp:cNvPr id="0" name=""/>
        <dsp:cNvSpPr/>
      </dsp:nvSpPr>
      <dsp:spPr>
        <a:xfrm>
          <a:off x="1093834" y="2374834"/>
          <a:ext cx="3526690" cy="947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29" tIns="100229" rIns="100229" bIns="10022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/>
            <a:t>Learning </a:t>
          </a:r>
          <a:r>
            <a:rPr lang="nl-NL" sz="1900" kern="1200" dirty="0" err="1"/>
            <a:t>by</a:t>
          </a:r>
          <a:r>
            <a:rPr lang="nl-NL" sz="1900" kern="1200" dirty="0"/>
            <a:t> </a:t>
          </a:r>
          <a:r>
            <a:rPr lang="nl-NL" sz="1900" kern="1200" dirty="0" err="1"/>
            <a:t>doing</a:t>
          </a:r>
          <a:r>
            <a:rPr lang="nl-NL" sz="1900" kern="1200" dirty="0"/>
            <a:t>:</a:t>
          </a:r>
          <a:endParaRPr lang="en-US" sz="1900" kern="1200" dirty="0"/>
        </a:p>
      </dsp:txBody>
      <dsp:txXfrm>
        <a:off x="1093834" y="2374834"/>
        <a:ext cx="3526690" cy="947042"/>
      </dsp:txXfrm>
    </dsp:sp>
    <dsp:sp modelId="{91F49B8A-788A-4513-9E13-8C05CC253EC0}">
      <dsp:nvSpPr>
        <dsp:cNvPr id="0" name=""/>
        <dsp:cNvSpPr/>
      </dsp:nvSpPr>
      <dsp:spPr>
        <a:xfrm>
          <a:off x="4620524" y="2374834"/>
          <a:ext cx="3215495" cy="947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29" tIns="100229" rIns="100229" bIns="10022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b="0" i="0" kern="1200" dirty="0"/>
            <a:t>Lezen – Runnen – Aanpassen – Uitbreiden - Zelf maken</a:t>
          </a:r>
          <a:endParaRPr lang="en-US" sz="1400" kern="1200" dirty="0"/>
        </a:p>
      </dsp:txBody>
      <dsp:txXfrm>
        <a:off x="4620524" y="2374834"/>
        <a:ext cx="3215495" cy="947042"/>
      </dsp:txXfrm>
    </dsp:sp>
    <dsp:sp modelId="{89E359AC-94AC-4766-A8CB-F65286E88115}">
      <dsp:nvSpPr>
        <dsp:cNvPr id="0" name=""/>
        <dsp:cNvSpPr/>
      </dsp:nvSpPr>
      <dsp:spPr>
        <a:xfrm>
          <a:off x="0" y="3558638"/>
          <a:ext cx="7837090" cy="9470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0E5F6F-913F-4878-9573-020532EADB66}">
      <dsp:nvSpPr>
        <dsp:cNvPr id="0" name=""/>
        <dsp:cNvSpPr/>
      </dsp:nvSpPr>
      <dsp:spPr>
        <a:xfrm>
          <a:off x="286480" y="3771722"/>
          <a:ext cx="520873" cy="5208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F4463-D900-4EE6-AD70-81D51F7C87B1}">
      <dsp:nvSpPr>
        <dsp:cNvPr id="0" name=""/>
        <dsp:cNvSpPr/>
      </dsp:nvSpPr>
      <dsp:spPr>
        <a:xfrm>
          <a:off x="1093834" y="3558638"/>
          <a:ext cx="3526690" cy="947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29" tIns="100229" rIns="100229" bIns="10022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Theorie:</a:t>
          </a:r>
          <a:endParaRPr lang="en-US" sz="1900" kern="1200"/>
        </a:p>
      </dsp:txBody>
      <dsp:txXfrm>
        <a:off x="1093834" y="3558638"/>
        <a:ext cx="3526690" cy="947042"/>
      </dsp:txXfrm>
    </dsp:sp>
    <dsp:sp modelId="{061952C0-AB4A-4137-8DDB-FE4ABA6A8B9E}">
      <dsp:nvSpPr>
        <dsp:cNvPr id="0" name=""/>
        <dsp:cNvSpPr/>
      </dsp:nvSpPr>
      <dsp:spPr>
        <a:xfrm>
          <a:off x="4620524" y="3558638"/>
          <a:ext cx="3215495" cy="947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29" tIns="100229" rIns="100229" bIns="100229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/>
            <a:t>Korte uitlegfilmpjes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/>
            <a:t>Basisopdrachten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/>
            <a:t>Afsluitende opdrachten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/>
            <a:t>Uitwerkingen</a:t>
          </a:r>
          <a:endParaRPr lang="en-US" sz="1200" kern="1200"/>
        </a:p>
      </dsp:txBody>
      <dsp:txXfrm>
        <a:off x="4620524" y="3558638"/>
        <a:ext cx="3215495" cy="947042"/>
      </dsp:txXfrm>
    </dsp:sp>
    <dsp:sp modelId="{AD06B132-EF97-4F3D-AD9C-6C351FC5E094}">
      <dsp:nvSpPr>
        <dsp:cNvPr id="0" name=""/>
        <dsp:cNvSpPr/>
      </dsp:nvSpPr>
      <dsp:spPr>
        <a:xfrm>
          <a:off x="0" y="4742441"/>
          <a:ext cx="7837090" cy="9470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AD343-BB56-4B32-82DB-7D5280DF219F}">
      <dsp:nvSpPr>
        <dsp:cNvPr id="0" name=""/>
        <dsp:cNvSpPr/>
      </dsp:nvSpPr>
      <dsp:spPr>
        <a:xfrm>
          <a:off x="286480" y="4955526"/>
          <a:ext cx="520873" cy="52087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9AB43-F913-4B9E-99C8-7B604F672831}">
      <dsp:nvSpPr>
        <dsp:cNvPr id="0" name=""/>
        <dsp:cNvSpPr/>
      </dsp:nvSpPr>
      <dsp:spPr>
        <a:xfrm>
          <a:off x="1093834" y="4742441"/>
          <a:ext cx="3526690" cy="947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29" tIns="100229" rIns="100229" bIns="10022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Toetsing:</a:t>
          </a:r>
          <a:endParaRPr lang="en-US" sz="1900" kern="1200"/>
        </a:p>
      </dsp:txBody>
      <dsp:txXfrm>
        <a:off x="1093834" y="4742441"/>
        <a:ext cx="3526690" cy="947042"/>
      </dsp:txXfrm>
    </dsp:sp>
    <dsp:sp modelId="{5B26F05C-AA66-474F-970F-3C0A24DD046D}">
      <dsp:nvSpPr>
        <dsp:cNvPr id="0" name=""/>
        <dsp:cNvSpPr/>
      </dsp:nvSpPr>
      <dsp:spPr>
        <a:xfrm>
          <a:off x="4620524" y="4742441"/>
          <a:ext cx="3215495" cy="947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29" tIns="100229" rIns="100229" bIns="10022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combineren of kiezen: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2 toetsen + 2 PO’s</a:t>
          </a:r>
          <a:endParaRPr lang="en-US" sz="1400" kern="1200"/>
        </a:p>
      </dsp:txBody>
      <dsp:txXfrm>
        <a:off x="4620524" y="4742441"/>
        <a:ext cx="3215495" cy="9470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E20F5-C5F1-4FA4-ACEE-47ACA4AB1874}">
      <dsp:nvSpPr>
        <dsp:cNvPr id="0" name=""/>
        <dsp:cNvSpPr/>
      </dsp:nvSpPr>
      <dsp:spPr>
        <a:xfrm>
          <a:off x="0" y="7227"/>
          <a:ext cx="7837090" cy="9470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8EED07-ED04-47E1-944C-8EFC8F322078}">
      <dsp:nvSpPr>
        <dsp:cNvPr id="0" name=""/>
        <dsp:cNvSpPr/>
      </dsp:nvSpPr>
      <dsp:spPr>
        <a:xfrm>
          <a:off x="286480" y="220312"/>
          <a:ext cx="520873" cy="5208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0E77C-902F-494E-AA15-EB777CA23947}">
      <dsp:nvSpPr>
        <dsp:cNvPr id="0" name=""/>
        <dsp:cNvSpPr/>
      </dsp:nvSpPr>
      <dsp:spPr>
        <a:xfrm>
          <a:off x="1093834" y="7227"/>
          <a:ext cx="6742186" cy="947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29" tIns="100229" rIns="100229" bIns="10022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Specifiek ontwikkeld voor nieuwe examenprogramma</a:t>
          </a:r>
          <a:endParaRPr lang="en-US" sz="1900" kern="1200"/>
        </a:p>
      </dsp:txBody>
      <dsp:txXfrm>
        <a:off x="1093834" y="7227"/>
        <a:ext cx="6742186" cy="947042"/>
      </dsp:txXfrm>
    </dsp:sp>
    <dsp:sp modelId="{BFA7E6B4-2A4E-4281-B78D-E5E40A5B3F6E}">
      <dsp:nvSpPr>
        <dsp:cNvPr id="0" name=""/>
        <dsp:cNvSpPr/>
      </dsp:nvSpPr>
      <dsp:spPr>
        <a:xfrm>
          <a:off x="0" y="1191031"/>
          <a:ext cx="7837090" cy="9470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D91EE-F43B-45E1-BEE3-8486007333FC}">
      <dsp:nvSpPr>
        <dsp:cNvPr id="0" name=""/>
        <dsp:cNvSpPr/>
      </dsp:nvSpPr>
      <dsp:spPr>
        <a:xfrm>
          <a:off x="286480" y="1404115"/>
          <a:ext cx="520873" cy="5208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4D951-1DA2-4FFD-8F7A-D641B91F5509}">
      <dsp:nvSpPr>
        <dsp:cNvPr id="0" name=""/>
        <dsp:cNvSpPr/>
      </dsp:nvSpPr>
      <dsp:spPr>
        <a:xfrm>
          <a:off x="1093834" y="1191031"/>
          <a:ext cx="6742186" cy="947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29" tIns="100229" rIns="100229" bIns="10022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Volledig geïntegreerd in de browser (repl.it)</a:t>
          </a:r>
          <a:endParaRPr lang="en-US" sz="1900" kern="1200"/>
        </a:p>
      </dsp:txBody>
      <dsp:txXfrm>
        <a:off x="1093834" y="1191031"/>
        <a:ext cx="6742186" cy="947042"/>
      </dsp:txXfrm>
    </dsp:sp>
    <dsp:sp modelId="{8047EA18-F239-4BBE-9487-5CCA6F86FC43}">
      <dsp:nvSpPr>
        <dsp:cNvPr id="0" name=""/>
        <dsp:cNvSpPr/>
      </dsp:nvSpPr>
      <dsp:spPr>
        <a:xfrm>
          <a:off x="0" y="2374834"/>
          <a:ext cx="7837090" cy="947042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431BB-BDA9-430C-8454-033D258C33A8}">
      <dsp:nvSpPr>
        <dsp:cNvPr id="0" name=""/>
        <dsp:cNvSpPr/>
      </dsp:nvSpPr>
      <dsp:spPr>
        <a:xfrm>
          <a:off x="286480" y="2587919"/>
          <a:ext cx="520873" cy="5208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6EC01-C58A-4CCE-97BD-9A9DB8533C64}">
      <dsp:nvSpPr>
        <dsp:cNvPr id="0" name=""/>
        <dsp:cNvSpPr/>
      </dsp:nvSpPr>
      <dsp:spPr>
        <a:xfrm>
          <a:off x="1093834" y="2374834"/>
          <a:ext cx="3526690" cy="947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29" tIns="100229" rIns="100229" bIns="10022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/>
            <a:t>Learning </a:t>
          </a:r>
          <a:r>
            <a:rPr lang="nl-NL" sz="1900" kern="1200" dirty="0" err="1"/>
            <a:t>by</a:t>
          </a:r>
          <a:r>
            <a:rPr lang="nl-NL" sz="1900" kern="1200" dirty="0"/>
            <a:t> </a:t>
          </a:r>
          <a:r>
            <a:rPr lang="nl-NL" sz="1900" kern="1200" dirty="0" err="1"/>
            <a:t>doing</a:t>
          </a:r>
          <a:r>
            <a:rPr lang="nl-NL" sz="1900" kern="1200" dirty="0"/>
            <a:t>:</a:t>
          </a:r>
          <a:endParaRPr lang="en-US" sz="1900" kern="1200" dirty="0"/>
        </a:p>
      </dsp:txBody>
      <dsp:txXfrm>
        <a:off x="1093834" y="2374834"/>
        <a:ext cx="3526690" cy="947042"/>
      </dsp:txXfrm>
    </dsp:sp>
    <dsp:sp modelId="{91F49B8A-788A-4513-9E13-8C05CC253EC0}">
      <dsp:nvSpPr>
        <dsp:cNvPr id="0" name=""/>
        <dsp:cNvSpPr/>
      </dsp:nvSpPr>
      <dsp:spPr>
        <a:xfrm>
          <a:off x="4620524" y="2374834"/>
          <a:ext cx="3215495" cy="947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29" tIns="100229" rIns="100229" bIns="10022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b="0" i="0" kern="1200" dirty="0"/>
            <a:t>Lezen – Runnen – Aanpassen – Uitbreiden - Zelf maken</a:t>
          </a:r>
          <a:endParaRPr lang="en-US" sz="1400" kern="1200" dirty="0"/>
        </a:p>
      </dsp:txBody>
      <dsp:txXfrm>
        <a:off x="4620524" y="2374834"/>
        <a:ext cx="3215495" cy="947042"/>
      </dsp:txXfrm>
    </dsp:sp>
    <dsp:sp modelId="{89E359AC-94AC-4766-A8CB-F65286E88115}">
      <dsp:nvSpPr>
        <dsp:cNvPr id="0" name=""/>
        <dsp:cNvSpPr/>
      </dsp:nvSpPr>
      <dsp:spPr>
        <a:xfrm>
          <a:off x="0" y="3558638"/>
          <a:ext cx="7837090" cy="9470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0E5F6F-913F-4878-9573-020532EADB66}">
      <dsp:nvSpPr>
        <dsp:cNvPr id="0" name=""/>
        <dsp:cNvSpPr/>
      </dsp:nvSpPr>
      <dsp:spPr>
        <a:xfrm>
          <a:off x="286480" y="3771722"/>
          <a:ext cx="520873" cy="5208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F4463-D900-4EE6-AD70-81D51F7C87B1}">
      <dsp:nvSpPr>
        <dsp:cNvPr id="0" name=""/>
        <dsp:cNvSpPr/>
      </dsp:nvSpPr>
      <dsp:spPr>
        <a:xfrm>
          <a:off x="1093834" y="3558638"/>
          <a:ext cx="3526690" cy="947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29" tIns="100229" rIns="100229" bIns="10022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Theorie:</a:t>
          </a:r>
          <a:endParaRPr lang="en-US" sz="1900" kern="1200"/>
        </a:p>
      </dsp:txBody>
      <dsp:txXfrm>
        <a:off x="1093834" y="3558638"/>
        <a:ext cx="3526690" cy="947042"/>
      </dsp:txXfrm>
    </dsp:sp>
    <dsp:sp modelId="{061952C0-AB4A-4137-8DDB-FE4ABA6A8B9E}">
      <dsp:nvSpPr>
        <dsp:cNvPr id="0" name=""/>
        <dsp:cNvSpPr/>
      </dsp:nvSpPr>
      <dsp:spPr>
        <a:xfrm>
          <a:off x="4620524" y="3558638"/>
          <a:ext cx="3215495" cy="947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29" tIns="100229" rIns="100229" bIns="100229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/>
            <a:t>Korte uitlegfilmpjes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/>
            <a:t>Basisopdrachten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/>
            <a:t>Afsluitende opdrachten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/>
            <a:t>Uitwerkingen</a:t>
          </a:r>
          <a:endParaRPr lang="en-US" sz="1200" kern="1200"/>
        </a:p>
      </dsp:txBody>
      <dsp:txXfrm>
        <a:off x="4620524" y="3558638"/>
        <a:ext cx="3215495" cy="947042"/>
      </dsp:txXfrm>
    </dsp:sp>
    <dsp:sp modelId="{AD06B132-EF97-4F3D-AD9C-6C351FC5E094}">
      <dsp:nvSpPr>
        <dsp:cNvPr id="0" name=""/>
        <dsp:cNvSpPr/>
      </dsp:nvSpPr>
      <dsp:spPr>
        <a:xfrm>
          <a:off x="0" y="4742441"/>
          <a:ext cx="7837090" cy="9470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AD343-BB56-4B32-82DB-7D5280DF219F}">
      <dsp:nvSpPr>
        <dsp:cNvPr id="0" name=""/>
        <dsp:cNvSpPr/>
      </dsp:nvSpPr>
      <dsp:spPr>
        <a:xfrm>
          <a:off x="286480" y="4955526"/>
          <a:ext cx="520873" cy="52087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9AB43-F913-4B9E-99C8-7B604F672831}">
      <dsp:nvSpPr>
        <dsp:cNvPr id="0" name=""/>
        <dsp:cNvSpPr/>
      </dsp:nvSpPr>
      <dsp:spPr>
        <a:xfrm>
          <a:off x="1093834" y="4742441"/>
          <a:ext cx="3526690" cy="947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29" tIns="100229" rIns="100229" bIns="10022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Toetsing:</a:t>
          </a:r>
          <a:endParaRPr lang="en-US" sz="1900" kern="1200"/>
        </a:p>
      </dsp:txBody>
      <dsp:txXfrm>
        <a:off x="1093834" y="4742441"/>
        <a:ext cx="3526690" cy="947042"/>
      </dsp:txXfrm>
    </dsp:sp>
    <dsp:sp modelId="{5B26F05C-AA66-474F-970F-3C0A24DD046D}">
      <dsp:nvSpPr>
        <dsp:cNvPr id="0" name=""/>
        <dsp:cNvSpPr/>
      </dsp:nvSpPr>
      <dsp:spPr>
        <a:xfrm>
          <a:off x="4620524" y="4742441"/>
          <a:ext cx="3215495" cy="947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229" tIns="100229" rIns="100229" bIns="10022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combineren of kiezen: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2 toetsen + 2 PO’s</a:t>
          </a:r>
          <a:endParaRPr lang="en-US" sz="1400" kern="1200"/>
        </a:p>
      </dsp:txBody>
      <dsp:txXfrm>
        <a:off x="4620524" y="4742441"/>
        <a:ext cx="3215495" cy="947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72A30A-DA2F-B393-8975-DF20102FF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E467493-49D3-1B60-C9E3-301D3040B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95BA5B2-6839-ACE5-8D9D-846C8F8B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EB03-DBFC-4618-97E6-A3DFAF59A983}" type="datetimeFigureOut">
              <a:rPr lang="nl-NL" smtClean="0"/>
              <a:t>16-3-2023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58C171F-2E0C-F6D1-A087-CE90390E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C9BA885-3014-58A7-F0B5-5072995E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419C-BBC8-4287-A82D-47A609C7603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498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560B4-747C-FD2E-4C31-EDDE1832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6746F6-9FFF-FB3E-3156-73C191573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4B034D7-7DE7-3A78-D03D-4026A504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EB03-DBFC-4618-97E6-A3DFAF59A983}" type="datetimeFigureOut">
              <a:rPr lang="nl-NL" smtClean="0"/>
              <a:t>16-3-2023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25505E-6DC2-E0FB-943D-E2F74D82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D787BD9-C0FD-F1A1-71F8-52710E81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419C-BBC8-4287-A82D-47A609C7603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591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16A92EC-65B5-D4D6-42CB-5B519C9E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D811B17-A988-93B6-6473-120C6FC38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1AB2C25-2456-FABC-1907-8A3C181AA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EB03-DBFC-4618-97E6-A3DFAF59A983}" type="datetimeFigureOut">
              <a:rPr lang="nl-NL" smtClean="0"/>
              <a:t>16-3-2023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86A4ECD-1424-74FD-8A44-7ED65DA7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50ECBB-6FC3-3CCF-7AFD-CA8F531F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419C-BBC8-4287-A82D-47A609C7603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9254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nl-NL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3793667" y="6447208"/>
            <a:ext cx="587943" cy="3648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464963" y="6447208"/>
            <a:ext cx="2372915" cy="3648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6919595" y="6447208"/>
            <a:ext cx="864797" cy="3648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16-3-2023</a:t>
            </a:fld>
            <a:endParaRPr lang="nl-NL" altLang="nl-NL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43960" y="1516180"/>
            <a:ext cx="10463893" cy="4375496"/>
          </a:xfrm>
        </p:spPr>
        <p:txBody>
          <a:bodyPr/>
          <a:lstStyle>
            <a:lvl1pPr algn="l">
              <a:defRPr baseline="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/>
          </a:p>
        </p:txBody>
      </p:sp>
      <p:pic>
        <p:nvPicPr>
          <p:cNvPr id="11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6200" y="6429532"/>
            <a:ext cx="1661653" cy="354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Rechte verbindingslijn 11"/>
          <p:cNvCxnSpPr/>
          <p:nvPr userDrawn="1"/>
        </p:nvCxnSpPr>
        <p:spPr>
          <a:xfrm>
            <a:off x="843960" y="6312510"/>
            <a:ext cx="10463893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096429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volg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843854" y="1265214"/>
            <a:ext cx="10463777" cy="4934331"/>
          </a:xfrm>
        </p:spPr>
        <p:txBody>
          <a:bodyPr>
            <a:normAutofit/>
          </a:bodyPr>
          <a:lstStyle>
            <a:lvl1pPr marL="321505" indent="-321505">
              <a:buFont typeface="Arial" charset="0"/>
              <a:buChar char="•"/>
              <a:defRPr baseline="0"/>
            </a:lvl1pPr>
            <a:lvl2pPr marL="560102" indent="-241129">
              <a:buFont typeface="Arial" charset="0"/>
              <a:buChar char="•"/>
              <a:defRPr/>
            </a:lvl2pPr>
            <a:lvl3pPr marL="884139" indent="-241129">
              <a:buFont typeface="Helvetica" charset="0"/>
              <a:buChar char="−"/>
              <a:defRPr/>
            </a:lvl3pPr>
            <a:lvl4pPr marL="1162924" indent="-200941">
              <a:buFont typeface="Helvetica" charset="0"/>
              <a:buChar char="−"/>
              <a:defRPr/>
            </a:lvl4pPr>
            <a:lvl5pPr marL="1486960" indent="-200941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/>
              <a:t>Tekststijl van het model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510068-CF9F-1546-A962-438E155E6626}" type="slidenum">
              <a:rPr lang="nl-NL" altLang="nl-NL" smtClean="0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1ED08B-741D-9E48-95DA-82644AB503BC}" type="datetime1">
              <a:rPr lang="nl-NL" altLang="nl-NL" smtClean="0"/>
              <a:pPr/>
              <a:t>16-3-2023</a:t>
            </a:fld>
            <a:endParaRPr lang="nl-NL" altLang="nl-NL"/>
          </a:p>
        </p:txBody>
      </p:sp>
      <p:pic>
        <p:nvPicPr>
          <p:cNvPr id="10" name="Afbeelding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8843" y="6429531"/>
            <a:ext cx="1658787" cy="35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384007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46C1F-C9AC-2F82-52DE-58033007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E4529B-D7B3-23CF-1075-AC85A9494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439810D-1C44-8DF8-3DF8-6132ED38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EB03-DBFC-4618-97E6-A3DFAF59A983}" type="datetimeFigureOut">
              <a:rPr lang="nl-NL" smtClean="0"/>
              <a:t>16-3-2023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9C34F7-6F28-0977-360D-AC8FAA7B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2D9526-2385-9686-D902-BEC15A7A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419C-BBC8-4287-A82D-47A609C7603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4041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6C338-DF43-B915-11E0-B199777F3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84FB574-E953-2EC8-89FC-1C44C9638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8949651-0A81-8766-1CCA-F201AAAF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EB03-DBFC-4618-97E6-A3DFAF59A983}" type="datetimeFigureOut">
              <a:rPr lang="nl-NL" smtClean="0"/>
              <a:t>16-3-2023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45101EE-2EB2-DED6-F84F-B25D1333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57015A0-FF1B-03CD-7BFB-CBEC8F12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419C-BBC8-4287-A82D-47A609C7603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0389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A76645-6D26-A914-D2D3-BB2B1FE6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33CD4B-D879-B399-259D-F88AD28C4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D29703D-D4B1-459D-BEA0-1130B6A7A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3595B57-C11C-5D84-BA0D-708A76E2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EB03-DBFC-4618-97E6-A3DFAF59A983}" type="datetimeFigureOut">
              <a:rPr lang="nl-NL" smtClean="0"/>
              <a:t>16-3-2023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FB6AAFB-C4DD-3EB1-5ED4-FAA66AF8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BF5AE9C-6ED9-2684-E7F3-340A0164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419C-BBC8-4287-A82D-47A609C7603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531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A48FE-9E67-FBE5-C5C7-56B25726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00D62F0-ADEA-325E-87ED-BE1E74713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B0D5707-9395-7853-9E60-D6511E2D7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406FD88-B983-AA2A-1EC3-45194B8E7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E70045C-4B64-22ED-8632-9E3355239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2EAED28-07F4-9FFB-339A-0AB1633A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EB03-DBFC-4618-97E6-A3DFAF59A983}" type="datetimeFigureOut">
              <a:rPr lang="nl-NL" smtClean="0"/>
              <a:t>16-3-2023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609F726-91B0-053B-044A-A62C2B20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F27EC3C-C474-14AF-5558-2F3EA793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419C-BBC8-4287-A82D-47A609C7603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837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B01ED1-4C9A-7244-ABAA-9B412B29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7203DA3-7A99-31BD-E078-20A3D07B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EB03-DBFC-4618-97E6-A3DFAF59A983}" type="datetimeFigureOut">
              <a:rPr lang="nl-NL" smtClean="0"/>
              <a:t>16-3-2023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805AD5E-EC61-C40F-4EA3-D108FCC56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B42294A-EE39-572A-4915-5894651E0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419C-BBC8-4287-A82D-47A609C7603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038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0C9F9A4-FBBD-1795-5B9B-5CF2D4D19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EB03-DBFC-4618-97E6-A3DFAF59A983}" type="datetimeFigureOut">
              <a:rPr lang="nl-NL" smtClean="0"/>
              <a:t>16-3-2023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D39067C-E19E-3858-A267-3968B0F2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8E121E2-61CA-4E4D-C5C7-E52EF76A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419C-BBC8-4287-A82D-47A609C7603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42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6B905-238B-ADC7-5DAB-4C513917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EC6638-5222-F502-8605-EDBA77B0F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B8253AD-82FA-56A7-0E36-335976794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B5038CF-D620-1A8F-6F4F-8C730975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EB03-DBFC-4618-97E6-A3DFAF59A983}" type="datetimeFigureOut">
              <a:rPr lang="nl-NL" smtClean="0"/>
              <a:t>16-3-2023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F58B031-1BB8-D1A9-2549-C8FC2EB5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66068F8-7A2B-F6F0-DB1A-FF26C727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419C-BBC8-4287-A82D-47A609C7603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783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CF2EBA-DD85-0EDC-A47D-93A6FF96B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1E15087-B29C-79BD-F8D9-AA0AD9539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0DCE0EA-02C5-2456-FDB0-6C4394F2B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FC28297-7432-8004-7A18-4E185ECA6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EB03-DBFC-4618-97E6-A3DFAF59A983}" type="datetimeFigureOut">
              <a:rPr lang="nl-NL" smtClean="0"/>
              <a:t>16-3-2023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63A30AF-74FD-2390-AFBA-2E962A6D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5F2B55B-FBDE-20EB-862A-2C0AF430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419C-BBC8-4287-A82D-47A609C7603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050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A8EEA4B-FF7A-017E-8FD7-AAD4CA066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DB70FFF-C0E7-A85A-F588-72CA7D10F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1652B41-5162-4E74-B0E2-475BB9016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7EB03-DBFC-4618-97E6-A3DFAF59A983}" type="datetimeFigureOut">
              <a:rPr lang="nl-NL" smtClean="0"/>
              <a:t>16-3-2023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1ADA704-C002-C66F-6A70-7360E7D55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4BFD66-101B-4EC7-73D6-4D9066F59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4419C-BBC8-4287-A82D-47A609C7603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392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enskeweeda@informatica-actief.n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mailto:renskeweeda@informatica-actief.n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DA6CA4-0C34-20C0-F90D-56DA6BC1F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2556734" cy="1341373"/>
          </a:xfrm>
        </p:spPr>
        <p:txBody>
          <a:bodyPr anchor="ctr">
            <a:normAutofit fontScale="90000"/>
          </a:bodyPr>
          <a:lstStyle/>
          <a:p>
            <a:r>
              <a:rPr lang="en-US" sz="5000" dirty="0"/>
              <a:t>Cursus Python</a:t>
            </a:r>
            <a:endParaRPr lang="nl-NL" sz="5000" dirty="0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B30C056-4243-D5AE-702A-31522D65ED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94662" y="457200"/>
          <a:ext cx="7837090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Vergeten wachtwoord">
            <a:extLst>
              <a:ext uri="{FF2B5EF4-FFF2-40B4-BE49-F238E27FC236}">
                <a16:creationId xmlns:a16="http://schemas.microsoft.com/office/drawing/2014/main" id="{4DE790D0-60D3-D6BB-16F3-98EA518BA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7" y="37890"/>
            <a:ext cx="798992" cy="61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ijdelijke aanduiding voor inhoud 2">
            <a:extLst>
              <a:ext uri="{FF2B5EF4-FFF2-40B4-BE49-F238E27FC236}">
                <a16:creationId xmlns:a16="http://schemas.microsoft.com/office/drawing/2014/main" id="{9912F378-913C-474F-8F51-09E4B06DCB1F}"/>
              </a:ext>
            </a:extLst>
          </p:cNvPr>
          <p:cNvSpPr txBox="1">
            <a:spLocks/>
          </p:cNvSpPr>
          <p:nvPr/>
        </p:nvSpPr>
        <p:spPr>
          <a:xfrm>
            <a:off x="152069" y="2617761"/>
            <a:ext cx="5266944" cy="3379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 err="1"/>
              <a:t>Verwerkingstijd</a:t>
            </a:r>
            <a:r>
              <a:rPr lang="en-US" sz="1800" b="1" dirty="0"/>
              <a:t>:</a:t>
            </a:r>
          </a:p>
          <a:p>
            <a:r>
              <a:rPr lang="en-US" sz="1800" dirty="0"/>
              <a:t>Basis: 25u + PO: 15u / toets: 1u</a:t>
            </a:r>
          </a:p>
          <a:p>
            <a:r>
              <a:rPr lang="en-US" sz="1800" dirty="0" err="1"/>
              <a:t>Verdieping</a:t>
            </a:r>
            <a:r>
              <a:rPr lang="en-US" sz="1800" dirty="0"/>
              <a:t>: 5u + PO: 15u / toets: 1u</a:t>
            </a:r>
          </a:p>
          <a:p>
            <a:pPr marL="0" indent="0">
              <a:buNone/>
            </a:pPr>
            <a:r>
              <a:rPr lang="en-US" sz="1800" b="1" dirty="0" err="1"/>
              <a:t>Eindtermen</a:t>
            </a:r>
            <a:r>
              <a:rPr lang="en-US" sz="1800" dirty="0"/>
              <a:t>:</a:t>
            </a:r>
          </a:p>
          <a:p>
            <a:r>
              <a:rPr lang="en-US" sz="1800" dirty="0"/>
              <a:t>A: </a:t>
            </a:r>
            <a:r>
              <a:rPr lang="en-US" sz="1800" dirty="0" err="1"/>
              <a:t>Vaardigheden</a:t>
            </a:r>
            <a:endParaRPr lang="en-US" sz="1800" dirty="0"/>
          </a:p>
          <a:p>
            <a:r>
              <a:rPr lang="en-US" sz="1800" dirty="0"/>
              <a:t>B: </a:t>
            </a:r>
            <a:r>
              <a:rPr lang="en-US" sz="1800" dirty="0" err="1"/>
              <a:t>Grondslagen</a:t>
            </a:r>
            <a:endParaRPr lang="en-US" sz="1800" dirty="0"/>
          </a:p>
          <a:p>
            <a:r>
              <a:rPr lang="en-US" sz="1800" dirty="0"/>
              <a:t>D: </a:t>
            </a:r>
            <a:r>
              <a:rPr lang="en-US" sz="1800" dirty="0" err="1"/>
              <a:t>Programmeren</a:t>
            </a:r>
            <a:endParaRPr lang="en-US" sz="1800" dirty="0"/>
          </a:p>
          <a:p>
            <a:r>
              <a:rPr lang="en-US" sz="1800" dirty="0"/>
              <a:t>(C: </a:t>
            </a:r>
            <a:r>
              <a:rPr lang="en-US" sz="1800" dirty="0" err="1"/>
              <a:t>Informatie</a:t>
            </a:r>
            <a:r>
              <a:rPr lang="en-US" sz="1800" dirty="0"/>
              <a:t>)</a:t>
            </a:r>
          </a:p>
        </p:txBody>
      </p:sp>
      <p:pic>
        <p:nvPicPr>
          <p:cNvPr id="36" name="Tijdelijke aanduiding voor inhoud 6">
            <a:extLst>
              <a:ext uri="{FF2B5EF4-FFF2-40B4-BE49-F238E27FC236}">
                <a16:creationId xmlns:a16="http://schemas.microsoft.com/office/drawing/2014/main" id="{C47D9390-81A7-4B2B-A391-E07770A7FF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691" y="5090644"/>
            <a:ext cx="1719198" cy="17191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0208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39">
            <a:extLst>
              <a:ext uri="{FF2B5EF4-FFF2-40B4-BE49-F238E27FC236}">
                <a16:creationId xmlns:a16="http://schemas.microsoft.com/office/drawing/2014/main" id="{E0F901BB-7A9C-4782-8C5A-6C8718133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41">
            <a:extLst>
              <a:ext uri="{FF2B5EF4-FFF2-40B4-BE49-F238E27FC236}">
                <a16:creationId xmlns:a16="http://schemas.microsoft.com/office/drawing/2014/main" id="{8613BD32-1832-419B-B375-14DAB288B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26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25148A-08B4-EC40-C6F6-3521EDFD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648393"/>
            <a:ext cx="5700871" cy="1495968"/>
          </a:xfrm>
        </p:spPr>
        <p:txBody>
          <a:bodyPr anchor="ctr">
            <a:normAutofit/>
          </a:bodyPr>
          <a:lstStyle/>
          <a:p>
            <a:r>
              <a:rPr lang="en-US" sz="4200"/>
              <a:t>Nieuwe concepten</a:t>
            </a:r>
            <a:endParaRPr lang="nl-NL" sz="4200"/>
          </a:p>
        </p:txBody>
      </p:sp>
      <p:grpSp>
        <p:nvGrpSpPr>
          <p:cNvPr id="70" name="Group 43">
            <a:extLst>
              <a:ext uri="{FF2B5EF4-FFF2-40B4-BE49-F238E27FC236}">
                <a16:creationId xmlns:a16="http://schemas.microsoft.com/office/drawing/2014/main" id="{9BCCBF24-A5FC-4809-8882-96D2EBD24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732636"/>
            <a:ext cx="242107" cy="1340860"/>
            <a:chOff x="56167" y="732636"/>
            <a:chExt cx="242107" cy="1340860"/>
          </a:xfrm>
        </p:grpSpPr>
        <p:sp>
          <p:nvSpPr>
            <p:cNvPr id="71" name="Rectangle 2">
              <a:extLst>
                <a:ext uri="{FF2B5EF4-FFF2-40B4-BE49-F238E27FC236}">
                  <a16:creationId xmlns:a16="http://schemas.microsoft.com/office/drawing/2014/main" id="{B1C919A5-9324-43B7-B584-C751124B3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023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59">
              <a:extLst>
                <a:ext uri="{FF2B5EF4-FFF2-40B4-BE49-F238E27FC236}">
                  <a16:creationId xmlns:a16="http://schemas.microsoft.com/office/drawing/2014/main" id="{E0394F1E-9121-4BA3-A344-03CD863F8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023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2">
              <a:extLst>
                <a:ext uri="{FF2B5EF4-FFF2-40B4-BE49-F238E27FC236}">
                  <a16:creationId xmlns:a16="http://schemas.microsoft.com/office/drawing/2014/main" id="{2E1CB3FD-451C-41DB-9A95-CFCBF3F7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602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59">
              <a:extLst>
                <a:ext uri="{FF2B5EF4-FFF2-40B4-BE49-F238E27FC236}">
                  <a16:creationId xmlns:a16="http://schemas.microsoft.com/office/drawing/2014/main" id="{3941BDF4-2C7B-4F7B-AADD-2E317E152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602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2">
              <a:extLst>
                <a:ext uri="{FF2B5EF4-FFF2-40B4-BE49-F238E27FC236}">
                  <a16:creationId xmlns:a16="http://schemas.microsoft.com/office/drawing/2014/main" id="{A5F45902-1E0F-4C31-9BF2-0D5473449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181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59">
              <a:extLst>
                <a:ext uri="{FF2B5EF4-FFF2-40B4-BE49-F238E27FC236}">
                  <a16:creationId xmlns:a16="http://schemas.microsoft.com/office/drawing/2014/main" id="{0581E84C-5FFB-4E46-A7F6-94C262FC8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181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2">
              <a:extLst>
                <a:ext uri="{FF2B5EF4-FFF2-40B4-BE49-F238E27FC236}">
                  <a16:creationId xmlns:a16="http://schemas.microsoft.com/office/drawing/2014/main" id="{7476DA65-723A-4829-AADB-810425EE1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8760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59">
              <a:extLst>
                <a:ext uri="{FF2B5EF4-FFF2-40B4-BE49-F238E27FC236}">
                  <a16:creationId xmlns:a16="http://schemas.microsoft.com/office/drawing/2014/main" id="{C73F0238-ADDE-4DA0-B936-2DC4B1AA5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8760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2">
              <a:extLst>
                <a:ext uri="{FF2B5EF4-FFF2-40B4-BE49-F238E27FC236}">
                  <a16:creationId xmlns:a16="http://schemas.microsoft.com/office/drawing/2014/main" id="{D076D669-A494-45D5-AAFA-8E8746FD3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339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59">
              <a:extLst>
                <a:ext uri="{FF2B5EF4-FFF2-40B4-BE49-F238E27FC236}">
                  <a16:creationId xmlns:a16="http://schemas.microsoft.com/office/drawing/2014/main" id="{AB11E871-BEEB-4F16-8A37-92CE004A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339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FA94A9EF-C8CE-4360-889A-5B96D8481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01296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38233E7C-6BA5-408D-B0AB-A5281EFFD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1296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2">
              <a:extLst>
                <a:ext uri="{FF2B5EF4-FFF2-40B4-BE49-F238E27FC236}">
                  <a16:creationId xmlns:a16="http://schemas.microsoft.com/office/drawing/2014/main" id="{C32AD6D9-AB92-4A94-901B-9C24EDFAE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870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59">
              <a:extLst>
                <a:ext uri="{FF2B5EF4-FFF2-40B4-BE49-F238E27FC236}">
                  <a16:creationId xmlns:a16="http://schemas.microsoft.com/office/drawing/2014/main" id="{F939E5E3-2983-4245-A15B-70E850489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870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2">
              <a:extLst>
                <a:ext uri="{FF2B5EF4-FFF2-40B4-BE49-F238E27FC236}">
                  <a16:creationId xmlns:a16="http://schemas.microsoft.com/office/drawing/2014/main" id="{4D105E1D-01E1-4781-8367-E3F1A36B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287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59">
              <a:extLst>
                <a:ext uri="{FF2B5EF4-FFF2-40B4-BE49-F238E27FC236}">
                  <a16:creationId xmlns:a16="http://schemas.microsoft.com/office/drawing/2014/main" id="{947FFAC3-25C6-41CC-A113-9AC8F0283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287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2">
              <a:extLst>
                <a:ext uri="{FF2B5EF4-FFF2-40B4-BE49-F238E27FC236}">
                  <a16:creationId xmlns:a16="http://schemas.microsoft.com/office/drawing/2014/main" id="{1D90096B-EE58-4431-92ED-D7F585951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5866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59">
              <a:extLst>
                <a:ext uri="{FF2B5EF4-FFF2-40B4-BE49-F238E27FC236}">
                  <a16:creationId xmlns:a16="http://schemas.microsoft.com/office/drawing/2014/main" id="{A7BF5857-E226-439D-991C-D2C53DE4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5866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2">
              <a:extLst>
                <a:ext uri="{FF2B5EF4-FFF2-40B4-BE49-F238E27FC236}">
                  <a16:creationId xmlns:a16="http://schemas.microsoft.com/office/drawing/2014/main" id="{153CC321-EEA7-4B92-A167-FF10D6996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445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59">
              <a:extLst>
                <a:ext uri="{FF2B5EF4-FFF2-40B4-BE49-F238E27FC236}">
                  <a16:creationId xmlns:a16="http://schemas.microsoft.com/office/drawing/2014/main" id="{34EA3582-4879-4009-BAB1-53AD64BA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445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65">
            <a:extLst>
              <a:ext uri="{FF2B5EF4-FFF2-40B4-BE49-F238E27FC236}">
                <a16:creationId xmlns:a16="http://schemas.microsoft.com/office/drawing/2014/main" id="{4E6624E0-4F60-48BC-A7A3-E9E39558C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jdelijke aanduiding voor inhoud 37">
            <a:extLst>
              <a:ext uri="{FF2B5EF4-FFF2-40B4-BE49-F238E27FC236}">
                <a16:creationId xmlns:a16="http://schemas.microsoft.com/office/drawing/2014/main" id="{56EA6431-4357-A634-40B9-6C6AB9F0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39" name="Tijdelijke aanduiding voor inhoud 3" descr="Afbeelding met tekst&#10;&#10;Automatisch gegenereerde beschrijving">
            <a:extLst>
              <a:ext uri="{FF2B5EF4-FFF2-40B4-BE49-F238E27FC236}">
                <a16:creationId xmlns:a16="http://schemas.microsoft.com/office/drawing/2014/main" id="{9388F316-5AA2-B35B-E81C-A130AE7CE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95" y="1758735"/>
            <a:ext cx="7331058" cy="4351338"/>
          </a:xfrm>
          <a:prstGeom prst="rect">
            <a:avLst/>
          </a:prstGeom>
        </p:spPr>
      </p:pic>
      <p:sp>
        <p:nvSpPr>
          <p:cNvPr id="41" name="Tekstballon: rechthoek met afgeronde hoeken 40">
            <a:extLst>
              <a:ext uri="{FF2B5EF4-FFF2-40B4-BE49-F238E27FC236}">
                <a16:creationId xmlns:a16="http://schemas.microsoft.com/office/drawing/2014/main" id="{E5AD4FC3-A2CB-A878-EC8C-901CE9B93D92}"/>
              </a:ext>
            </a:extLst>
          </p:cNvPr>
          <p:cNvSpPr/>
          <p:nvPr/>
        </p:nvSpPr>
        <p:spPr>
          <a:xfrm>
            <a:off x="9561238" y="884476"/>
            <a:ext cx="1763485" cy="1045028"/>
          </a:xfrm>
          <a:prstGeom prst="wedgeRoundRectCallout">
            <a:avLst>
              <a:gd name="adj1" fmla="val -131944"/>
              <a:gd name="adj2" fmla="val 890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Code runnen</a:t>
            </a:r>
            <a:endParaRPr lang="nl-NL"/>
          </a:p>
        </p:txBody>
      </p:sp>
      <p:sp>
        <p:nvSpPr>
          <p:cNvPr id="43" name="Tekstballon: rechthoek met afgeronde hoeken 42">
            <a:extLst>
              <a:ext uri="{FF2B5EF4-FFF2-40B4-BE49-F238E27FC236}">
                <a16:creationId xmlns:a16="http://schemas.microsoft.com/office/drawing/2014/main" id="{17126476-CBD5-BCFD-ACF1-01A82A1B6AB6}"/>
              </a:ext>
            </a:extLst>
          </p:cNvPr>
          <p:cNvSpPr/>
          <p:nvPr/>
        </p:nvSpPr>
        <p:spPr>
          <a:xfrm>
            <a:off x="9133738" y="3551476"/>
            <a:ext cx="1763485" cy="1045028"/>
          </a:xfrm>
          <a:prstGeom prst="wedgeRoundRectCallout">
            <a:avLst>
              <a:gd name="adj1" fmla="val -325463"/>
              <a:gd name="adj2" fmla="val -87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Code aanpassen</a:t>
            </a:r>
            <a:endParaRPr lang="nl-NL"/>
          </a:p>
        </p:txBody>
      </p:sp>
      <p:sp>
        <p:nvSpPr>
          <p:cNvPr id="65" name="Tekstballon: rechthoek met afgeronde hoeken 64">
            <a:extLst>
              <a:ext uri="{FF2B5EF4-FFF2-40B4-BE49-F238E27FC236}">
                <a16:creationId xmlns:a16="http://schemas.microsoft.com/office/drawing/2014/main" id="{DB3B5634-AA34-5443-8464-152946428FCE}"/>
              </a:ext>
            </a:extLst>
          </p:cNvPr>
          <p:cNvSpPr/>
          <p:nvPr/>
        </p:nvSpPr>
        <p:spPr>
          <a:xfrm>
            <a:off x="9243956" y="5264139"/>
            <a:ext cx="1763485" cy="1045028"/>
          </a:xfrm>
          <a:prstGeom prst="wedgeRoundRectCallout">
            <a:avLst>
              <a:gd name="adj1" fmla="val -186420"/>
              <a:gd name="adj2" fmla="val -113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Code uitleg</a:t>
            </a:r>
            <a:endParaRPr lang="nl-NL"/>
          </a:p>
        </p:txBody>
      </p:sp>
      <p:sp>
        <p:nvSpPr>
          <p:cNvPr id="67" name="Tekstballon: rechthoek met afgeronde hoeken 66">
            <a:extLst>
              <a:ext uri="{FF2B5EF4-FFF2-40B4-BE49-F238E27FC236}">
                <a16:creationId xmlns:a16="http://schemas.microsoft.com/office/drawing/2014/main" id="{3838C337-7752-C8D1-94C9-0373903D7BE3}"/>
              </a:ext>
            </a:extLst>
          </p:cNvPr>
          <p:cNvSpPr/>
          <p:nvPr/>
        </p:nvSpPr>
        <p:spPr>
          <a:xfrm>
            <a:off x="7159460" y="648393"/>
            <a:ext cx="1763485" cy="1045028"/>
          </a:xfrm>
          <a:prstGeom prst="wedgeRoundRectCallout">
            <a:avLst>
              <a:gd name="adj1" fmla="val -255092"/>
              <a:gd name="adj2" fmla="val 1531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Code lezen</a:t>
            </a:r>
            <a:endParaRPr lang="nl-NL"/>
          </a:p>
        </p:txBody>
      </p:sp>
      <p:pic>
        <p:nvPicPr>
          <p:cNvPr id="92" name="Picture 2" descr="Vergeten wachtwoord">
            <a:extLst>
              <a:ext uri="{FF2B5EF4-FFF2-40B4-BE49-F238E27FC236}">
                <a16:creationId xmlns:a16="http://schemas.microsoft.com/office/drawing/2014/main" id="{2E864239-E7FC-54A6-7B64-98E4EC810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7" y="37890"/>
            <a:ext cx="798992" cy="61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63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39">
            <a:extLst>
              <a:ext uri="{FF2B5EF4-FFF2-40B4-BE49-F238E27FC236}">
                <a16:creationId xmlns:a16="http://schemas.microsoft.com/office/drawing/2014/main" id="{E0F901BB-7A9C-4782-8C5A-6C8718133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41">
            <a:extLst>
              <a:ext uri="{FF2B5EF4-FFF2-40B4-BE49-F238E27FC236}">
                <a16:creationId xmlns:a16="http://schemas.microsoft.com/office/drawing/2014/main" id="{8613BD32-1832-419B-B375-14DAB288B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26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25148A-08B4-EC40-C6F6-3521EDFD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8393"/>
            <a:ext cx="5266944" cy="1495968"/>
          </a:xfrm>
        </p:spPr>
        <p:txBody>
          <a:bodyPr anchor="ctr">
            <a:normAutofit/>
          </a:bodyPr>
          <a:lstStyle/>
          <a:p>
            <a:r>
              <a:rPr lang="en-US" sz="4400"/>
              <a:t>Korte basisopdrachten</a:t>
            </a:r>
            <a:endParaRPr lang="nl-NL" sz="4200"/>
          </a:p>
        </p:txBody>
      </p:sp>
      <p:grpSp>
        <p:nvGrpSpPr>
          <p:cNvPr id="70" name="Group 43">
            <a:extLst>
              <a:ext uri="{FF2B5EF4-FFF2-40B4-BE49-F238E27FC236}">
                <a16:creationId xmlns:a16="http://schemas.microsoft.com/office/drawing/2014/main" id="{9BCCBF24-A5FC-4809-8882-96D2EBD24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732636"/>
            <a:ext cx="242107" cy="1340860"/>
            <a:chOff x="56167" y="732636"/>
            <a:chExt cx="242107" cy="1340860"/>
          </a:xfrm>
        </p:grpSpPr>
        <p:sp>
          <p:nvSpPr>
            <p:cNvPr id="71" name="Rectangle 2">
              <a:extLst>
                <a:ext uri="{FF2B5EF4-FFF2-40B4-BE49-F238E27FC236}">
                  <a16:creationId xmlns:a16="http://schemas.microsoft.com/office/drawing/2014/main" id="{B1C919A5-9324-43B7-B584-C751124B3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023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59">
              <a:extLst>
                <a:ext uri="{FF2B5EF4-FFF2-40B4-BE49-F238E27FC236}">
                  <a16:creationId xmlns:a16="http://schemas.microsoft.com/office/drawing/2014/main" id="{E0394F1E-9121-4BA3-A344-03CD863F8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023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2">
              <a:extLst>
                <a:ext uri="{FF2B5EF4-FFF2-40B4-BE49-F238E27FC236}">
                  <a16:creationId xmlns:a16="http://schemas.microsoft.com/office/drawing/2014/main" id="{2E1CB3FD-451C-41DB-9A95-CFCBF3F7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602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59">
              <a:extLst>
                <a:ext uri="{FF2B5EF4-FFF2-40B4-BE49-F238E27FC236}">
                  <a16:creationId xmlns:a16="http://schemas.microsoft.com/office/drawing/2014/main" id="{3941BDF4-2C7B-4F7B-AADD-2E317E152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602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2">
              <a:extLst>
                <a:ext uri="{FF2B5EF4-FFF2-40B4-BE49-F238E27FC236}">
                  <a16:creationId xmlns:a16="http://schemas.microsoft.com/office/drawing/2014/main" id="{A5F45902-1E0F-4C31-9BF2-0D5473449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181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59">
              <a:extLst>
                <a:ext uri="{FF2B5EF4-FFF2-40B4-BE49-F238E27FC236}">
                  <a16:creationId xmlns:a16="http://schemas.microsoft.com/office/drawing/2014/main" id="{0581E84C-5FFB-4E46-A7F6-94C262FC8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181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2">
              <a:extLst>
                <a:ext uri="{FF2B5EF4-FFF2-40B4-BE49-F238E27FC236}">
                  <a16:creationId xmlns:a16="http://schemas.microsoft.com/office/drawing/2014/main" id="{7476DA65-723A-4829-AADB-810425EE1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8760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59">
              <a:extLst>
                <a:ext uri="{FF2B5EF4-FFF2-40B4-BE49-F238E27FC236}">
                  <a16:creationId xmlns:a16="http://schemas.microsoft.com/office/drawing/2014/main" id="{C73F0238-ADDE-4DA0-B936-2DC4B1AA5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8760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2">
              <a:extLst>
                <a:ext uri="{FF2B5EF4-FFF2-40B4-BE49-F238E27FC236}">
                  <a16:creationId xmlns:a16="http://schemas.microsoft.com/office/drawing/2014/main" id="{D076D669-A494-45D5-AAFA-8E8746FD3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339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59">
              <a:extLst>
                <a:ext uri="{FF2B5EF4-FFF2-40B4-BE49-F238E27FC236}">
                  <a16:creationId xmlns:a16="http://schemas.microsoft.com/office/drawing/2014/main" id="{AB11E871-BEEB-4F16-8A37-92CE004A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339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FA94A9EF-C8CE-4360-889A-5B96D8481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01296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38233E7C-6BA5-408D-B0AB-A5281EFFD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1296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2">
              <a:extLst>
                <a:ext uri="{FF2B5EF4-FFF2-40B4-BE49-F238E27FC236}">
                  <a16:creationId xmlns:a16="http://schemas.microsoft.com/office/drawing/2014/main" id="{C32AD6D9-AB92-4A94-901B-9C24EDFAE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870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59">
              <a:extLst>
                <a:ext uri="{FF2B5EF4-FFF2-40B4-BE49-F238E27FC236}">
                  <a16:creationId xmlns:a16="http://schemas.microsoft.com/office/drawing/2014/main" id="{F939E5E3-2983-4245-A15B-70E850489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870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2">
              <a:extLst>
                <a:ext uri="{FF2B5EF4-FFF2-40B4-BE49-F238E27FC236}">
                  <a16:creationId xmlns:a16="http://schemas.microsoft.com/office/drawing/2014/main" id="{4D105E1D-01E1-4781-8367-E3F1A36B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287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59">
              <a:extLst>
                <a:ext uri="{FF2B5EF4-FFF2-40B4-BE49-F238E27FC236}">
                  <a16:creationId xmlns:a16="http://schemas.microsoft.com/office/drawing/2014/main" id="{947FFAC3-25C6-41CC-A113-9AC8F0283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287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2">
              <a:extLst>
                <a:ext uri="{FF2B5EF4-FFF2-40B4-BE49-F238E27FC236}">
                  <a16:creationId xmlns:a16="http://schemas.microsoft.com/office/drawing/2014/main" id="{1D90096B-EE58-4431-92ED-D7F585951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5866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59">
              <a:extLst>
                <a:ext uri="{FF2B5EF4-FFF2-40B4-BE49-F238E27FC236}">
                  <a16:creationId xmlns:a16="http://schemas.microsoft.com/office/drawing/2014/main" id="{A7BF5857-E226-439D-991C-D2C53DE4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5866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2">
              <a:extLst>
                <a:ext uri="{FF2B5EF4-FFF2-40B4-BE49-F238E27FC236}">
                  <a16:creationId xmlns:a16="http://schemas.microsoft.com/office/drawing/2014/main" id="{153CC321-EEA7-4B92-A167-FF10D6996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445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59">
              <a:extLst>
                <a:ext uri="{FF2B5EF4-FFF2-40B4-BE49-F238E27FC236}">
                  <a16:creationId xmlns:a16="http://schemas.microsoft.com/office/drawing/2014/main" id="{34EA3582-4879-4009-BAB1-53AD64BA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445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5BA0E0-7FF9-FCEC-2D16-EA323839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838359"/>
            <a:ext cx="5266944" cy="3379561"/>
          </a:xfrm>
        </p:spPr>
        <p:txBody>
          <a:bodyPr anchor="ctr">
            <a:normAutofit/>
          </a:bodyPr>
          <a:lstStyle/>
          <a:p>
            <a:r>
              <a:rPr lang="nl-NL" sz="1800"/>
              <a:t>Per nieuw concept</a:t>
            </a:r>
          </a:p>
          <a:p>
            <a:r>
              <a:rPr lang="nl-NL" sz="1800"/>
              <a:t>Code uitbreiden en aanpassen</a:t>
            </a:r>
          </a:p>
          <a:p>
            <a:r>
              <a:rPr lang="nl-NL" sz="1800"/>
              <a:t>Zelf code schrijven met tips/tussenstapjes</a:t>
            </a:r>
          </a:p>
          <a:p>
            <a:endParaRPr lang="nl-NL" sz="1800"/>
          </a:p>
        </p:txBody>
      </p:sp>
      <p:sp>
        <p:nvSpPr>
          <p:cNvPr id="91" name="Rectangle 65">
            <a:extLst>
              <a:ext uri="{FF2B5EF4-FFF2-40B4-BE49-F238E27FC236}">
                <a16:creationId xmlns:a16="http://schemas.microsoft.com/office/drawing/2014/main" id="{4E6624E0-4F60-48BC-A7A3-E9E39558C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151D8F3-2D68-8CCB-4F3A-351DB1914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299" y="2011661"/>
            <a:ext cx="8161479" cy="1794479"/>
          </a:xfrm>
          <a:prstGeom prst="rect">
            <a:avLst/>
          </a:prstGeom>
        </p:spPr>
      </p:pic>
      <p:pic>
        <p:nvPicPr>
          <p:cNvPr id="8" name="Picture 2" descr="Vergeten wachtwoord">
            <a:extLst>
              <a:ext uri="{FF2B5EF4-FFF2-40B4-BE49-F238E27FC236}">
                <a16:creationId xmlns:a16="http://schemas.microsoft.com/office/drawing/2014/main" id="{259E598B-CB26-4782-5F3A-E21C3322B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7" y="37890"/>
            <a:ext cx="798992" cy="61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766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39">
            <a:extLst>
              <a:ext uri="{FF2B5EF4-FFF2-40B4-BE49-F238E27FC236}">
                <a16:creationId xmlns:a16="http://schemas.microsoft.com/office/drawing/2014/main" id="{E0F901BB-7A9C-4782-8C5A-6C8718133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41">
            <a:extLst>
              <a:ext uri="{FF2B5EF4-FFF2-40B4-BE49-F238E27FC236}">
                <a16:creationId xmlns:a16="http://schemas.microsoft.com/office/drawing/2014/main" id="{8613BD32-1832-419B-B375-14DAB288B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26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25148A-08B4-EC40-C6F6-3521EDFD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8393"/>
            <a:ext cx="5266944" cy="1495968"/>
          </a:xfrm>
        </p:spPr>
        <p:txBody>
          <a:bodyPr anchor="ctr">
            <a:normAutofit/>
          </a:bodyPr>
          <a:lstStyle/>
          <a:p>
            <a:r>
              <a:rPr lang="en-US" sz="4000"/>
              <a:t>Eindopdrachten</a:t>
            </a:r>
            <a:endParaRPr lang="nl-NL" sz="4200"/>
          </a:p>
        </p:txBody>
      </p:sp>
      <p:grpSp>
        <p:nvGrpSpPr>
          <p:cNvPr id="70" name="Group 43">
            <a:extLst>
              <a:ext uri="{FF2B5EF4-FFF2-40B4-BE49-F238E27FC236}">
                <a16:creationId xmlns:a16="http://schemas.microsoft.com/office/drawing/2014/main" id="{9BCCBF24-A5FC-4809-8882-96D2EBD24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732636"/>
            <a:ext cx="242107" cy="1340860"/>
            <a:chOff x="56167" y="732636"/>
            <a:chExt cx="242107" cy="1340860"/>
          </a:xfrm>
        </p:grpSpPr>
        <p:sp>
          <p:nvSpPr>
            <p:cNvPr id="71" name="Rectangle 2">
              <a:extLst>
                <a:ext uri="{FF2B5EF4-FFF2-40B4-BE49-F238E27FC236}">
                  <a16:creationId xmlns:a16="http://schemas.microsoft.com/office/drawing/2014/main" id="{B1C919A5-9324-43B7-B584-C751124B3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023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59">
              <a:extLst>
                <a:ext uri="{FF2B5EF4-FFF2-40B4-BE49-F238E27FC236}">
                  <a16:creationId xmlns:a16="http://schemas.microsoft.com/office/drawing/2014/main" id="{E0394F1E-9121-4BA3-A344-03CD863F8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023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2">
              <a:extLst>
                <a:ext uri="{FF2B5EF4-FFF2-40B4-BE49-F238E27FC236}">
                  <a16:creationId xmlns:a16="http://schemas.microsoft.com/office/drawing/2014/main" id="{2E1CB3FD-451C-41DB-9A95-CFCBF3F7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602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59">
              <a:extLst>
                <a:ext uri="{FF2B5EF4-FFF2-40B4-BE49-F238E27FC236}">
                  <a16:creationId xmlns:a16="http://schemas.microsoft.com/office/drawing/2014/main" id="{3941BDF4-2C7B-4F7B-AADD-2E317E152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602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2">
              <a:extLst>
                <a:ext uri="{FF2B5EF4-FFF2-40B4-BE49-F238E27FC236}">
                  <a16:creationId xmlns:a16="http://schemas.microsoft.com/office/drawing/2014/main" id="{A5F45902-1E0F-4C31-9BF2-0D5473449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181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59">
              <a:extLst>
                <a:ext uri="{FF2B5EF4-FFF2-40B4-BE49-F238E27FC236}">
                  <a16:creationId xmlns:a16="http://schemas.microsoft.com/office/drawing/2014/main" id="{0581E84C-5FFB-4E46-A7F6-94C262FC8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181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2">
              <a:extLst>
                <a:ext uri="{FF2B5EF4-FFF2-40B4-BE49-F238E27FC236}">
                  <a16:creationId xmlns:a16="http://schemas.microsoft.com/office/drawing/2014/main" id="{7476DA65-723A-4829-AADB-810425EE1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8760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59">
              <a:extLst>
                <a:ext uri="{FF2B5EF4-FFF2-40B4-BE49-F238E27FC236}">
                  <a16:creationId xmlns:a16="http://schemas.microsoft.com/office/drawing/2014/main" id="{C73F0238-ADDE-4DA0-B936-2DC4B1AA5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8760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2">
              <a:extLst>
                <a:ext uri="{FF2B5EF4-FFF2-40B4-BE49-F238E27FC236}">
                  <a16:creationId xmlns:a16="http://schemas.microsoft.com/office/drawing/2014/main" id="{D076D669-A494-45D5-AAFA-8E8746FD3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339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59">
              <a:extLst>
                <a:ext uri="{FF2B5EF4-FFF2-40B4-BE49-F238E27FC236}">
                  <a16:creationId xmlns:a16="http://schemas.microsoft.com/office/drawing/2014/main" id="{AB11E871-BEEB-4F16-8A37-92CE004A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339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FA94A9EF-C8CE-4360-889A-5B96D8481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01296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38233E7C-6BA5-408D-B0AB-A5281EFFD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1296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2">
              <a:extLst>
                <a:ext uri="{FF2B5EF4-FFF2-40B4-BE49-F238E27FC236}">
                  <a16:creationId xmlns:a16="http://schemas.microsoft.com/office/drawing/2014/main" id="{C32AD6D9-AB92-4A94-901B-9C24EDFAE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870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59">
              <a:extLst>
                <a:ext uri="{FF2B5EF4-FFF2-40B4-BE49-F238E27FC236}">
                  <a16:creationId xmlns:a16="http://schemas.microsoft.com/office/drawing/2014/main" id="{F939E5E3-2983-4245-A15B-70E850489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870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2">
              <a:extLst>
                <a:ext uri="{FF2B5EF4-FFF2-40B4-BE49-F238E27FC236}">
                  <a16:creationId xmlns:a16="http://schemas.microsoft.com/office/drawing/2014/main" id="{4D105E1D-01E1-4781-8367-E3F1A36B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287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59">
              <a:extLst>
                <a:ext uri="{FF2B5EF4-FFF2-40B4-BE49-F238E27FC236}">
                  <a16:creationId xmlns:a16="http://schemas.microsoft.com/office/drawing/2014/main" id="{947FFAC3-25C6-41CC-A113-9AC8F0283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287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2">
              <a:extLst>
                <a:ext uri="{FF2B5EF4-FFF2-40B4-BE49-F238E27FC236}">
                  <a16:creationId xmlns:a16="http://schemas.microsoft.com/office/drawing/2014/main" id="{1D90096B-EE58-4431-92ED-D7F585951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5866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59">
              <a:extLst>
                <a:ext uri="{FF2B5EF4-FFF2-40B4-BE49-F238E27FC236}">
                  <a16:creationId xmlns:a16="http://schemas.microsoft.com/office/drawing/2014/main" id="{A7BF5857-E226-439D-991C-D2C53DE4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5866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2">
              <a:extLst>
                <a:ext uri="{FF2B5EF4-FFF2-40B4-BE49-F238E27FC236}">
                  <a16:creationId xmlns:a16="http://schemas.microsoft.com/office/drawing/2014/main" id="{153CC321-EEA7-4B92-A167-FF10D6996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445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59">
              <a:extLst>
                <a:ext uri="{FF2B5EF4-FFF2-40B4-BE49-F238E27FC236}">
                  <a16:creationId xmlns:a16="http://schemas.microsoft.com/office/drawing/2014/main" id="{34EA3582-4879-4009-BAB1-53AD64BA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445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5BA0E0-7FF9-FCEC-2D16-EA323839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838359"/>
            <a:ext cx="5266944" cy="3379561"/>
          </a:xfrm>
        </p:spPr>
        <p:txBody>
          <a:bodyPr anchor="ctr">
            <a:normAutofit/>
          </a:bodyPr>
          <a:lstStyle/>
          <a:p>
            <a:r>
              <a:rPr lang="nl-NL" sz="1800"/>
              <a:t>Per hoofdstuk</a:t>
            </a:r>
          </a:p>
          <a:p>
            <a:r>
              <a:rPr lang="nl-NL" sz="1800"/>
              <a:t>Zelf oplossing uitprogrammeren</a:t>
            </a:r>
          </a:p>
          <a:p>
            <a:endParaRPr lang="nl-NL" sz="1800"/>
          </a:p>
        </p:txBody>
      </p:sp>
      <p:sp>
        <p:nvSpPr>
          <p:cNvPr id="91" name="Rectangle 65">
            <a:extLst>
              <a:ext uri="{FF2B5EF4-FFF2-40B4-BE49-F238E27FC236}">
                <a16:creationId xmlns:a16="http://schemas.microsoft.com/office/drawing/2014/main" id="{4E6624E0-4F60-48BC-A7A3-E9E39558C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 descr="Afbeelding met tekst&#10;&#10;Automatisch gegenereerde beschrijving">
            <a:extLst>
              <a:ext uri="{FF2B5EF4-FFF2-40B4-BE49-F238E27FC236}">
                <a16:creationId xmlns:a16="http://schemas.microsoft.com/office/drawing/2014/main" id="{6278DAF6-3560-AD67-8D91-AE1DCE48F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602" y="1078698"/>
            <a:ext cx="10165773" cy="1520522"/>
          </a:xfrm>
          <a:prstGeom prst="rect">
            <a:avLst/>
          </a:prstGeom>
        </p:spPr>
      </p:pic>
      <p:pic>
        <p:nvPicPr>
          <p:cNvPr id="5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ADF628B8-463F-F106-B59D-5B6D874AC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652" y="2526647"/>
            <a:ext cx="10420497" cy="4078021"/>
          </a:xfrm>
          <a:prstGeom prst="rect">
            <a:avLst/>
          </a:prstGeom>
        </p:spPr>
      </p:pic>
      <p:pic>
        <p:nvPicPr>
          <p:cNvPr id="6" name="Picture 2" descr="Vergeten wachtwoord">
            <a:extLst>
              <a:ext uri="{FF2B5EF4-FFF2-40B4-BE49-F238E27FC236}">
                <a16:creationId xmlns:a16="http://schemas.microsoft.com/office/drawing/2014/main" id="{07BBA0CA-0C46-821B-0583-853D3989D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7" y="37890"/>
            <a:ext cx="798992" cy="61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254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39">
            <a:extLst>
              <a:ext uri="{FF2B5EF4-FFF2-40B4-BE49-F238E27FC236}">
                <a16:creationId xmlns:a16="http://schemas.microsoft.com/office/drawing/2014/main" id="{E0F901BB-7A9C-4782-8C5A-6C8718133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41">
            <a:extLst>
              <a:ext uri="{FF2B5EF4-FFF2-40B4-BE49-F238E27FC236}">
                <a16:creationId xmlns:a16="http://schemas.microsoft.com/office/drawing/2014/main" id="{8613BD32-1832-419B-B375-14DAB288B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26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25148A-08B4-EC40-C6F6-3521EDFD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8393"/>
            <a:ext cx="5266944" cy="1495968"/>
          </a:xfrm>
        </p:spPr>
        <p:txBody>
          <a:bodyPr anchor="ctr">
            <a:normAutofit/>
          </a:bodyPr>
          <a:lstStyle/>
          <a:p>
            <a:r>
              <a:rPr lang="en-US" sz="4200"/>
              <a:t>Model uitwerkingen</a:t>
            </a:r>
            <a:endParaRPr lang="nl-NL" sz="4200"/>
          </a:p>
        </p:txBody>
      </p:sp>
      <p:grpSp>
        <p:nvGrpSpPr>
          <p:cNvPr id="70" name="Group 43">
            <a:extLst>
              <a:ext uri="{FF2B5EF4-FFF2-40B4-BE49-F238E27FC236}">
                <a16:creationId xmlns:a16="http://schemas.microsoft.com/office/drawing/2014/main" id="{9BCCBF24-A5FC-4809-8882-96D2EBD24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732636"/>
            <a:ext cx="242107" cy="1340860"/>
            <a:chOff x="56167" y="732636"/>
            <a:chExt cx="242107" cy="1340860"/>
          </a:xfrm>
        </p:grpSpPr>
        <p:sp>
          <p:nvSpPr>
            <p:cNvPr id="71" name="Rectangle 2">
              <a:extLst>
                <a:ext uri="{FF2B5EF4-FFF2-40B4-BE49-F238E27FC236}">
                  <a16:creationId xmlns:a16="http://schemas.microsoft.com/office/drawing/2014/main" id="{B1C919A5-9324-43B7-B584-C751124B3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023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59">
              <a:extLst>
                <a:ext uri="{FF2B5EF4-FFF2-40B4-BE49-F238E27FC236}">
                  <a16:creationId xmlns:a16="http://schemas.microsoft.com/office/drawing/2014/main" id="{E0394F1E-9121-4BA3-A344-03CD863F8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023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2">
              <a:extLst>
                <a:ext uri="{FF2B5EF4-FFF2-40B4-BE49-F238E27FC236}">
                  <a16:creationId xmlns:a16="http://schemas.microsoft.com/office/drawing/2014/main" id="{2E1CB3FD-451C-41DB-9A95-CFCBF3F7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602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59">
              <a:extLst>
                <a:ext uri="{FF2B5EF4-FFF2-40B4-BE49-F238E27FC236}">
                  <a16:creationId xmlns:a16="http://schemas.microsoft.com/office/drawing/2014/main" id="{3941BDF4-2C7B-4F7B-AADD-2E317E152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602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2">
              <a:extLst>
                <a:ext uri="{FF2B5EF4-FFF2-40B4-BE49-F238E27FC236}">
                  <a16:creationId xmlns:a16="http://schemas.microsoft.com/office/drawing/2014/main" id="{A5F45902-1E0F-4C31-9BF2-0D5473449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181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59">
              <a:extLst>
                <a:ext uri="{FF2B5EF4-FFF2-40B4-BE49-F238E27FC236}">
                  <a16:creationId xmlns:a16="http://schemas.microsoft.com/office/drawing/2014/main" id="{0581E84C-5FFB-4E46-A7F6-94C262FC8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181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2">
              <a:extLst>
                <a:ext uri="{FF2B5EF4-FFF2-40B4-BE49-F238E27FC236}">
                  <a16:creationId xmlns:a16="http://schemas.microsoft.com/office/drawing/2014/main" id="{7476DA65-723A-4829-AADB-810425EE1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8760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59">
              <a:extLst>
                <a:ext uri="{FF2B5EF4-FFF2-40B4-BE49-F238E27FC236}">
                  <a16:creationId xmlns:a16="http://schemas.microsoft.com/office/drawing/2014/main" id="{C73F0238-ADDE-4DA0-B936-2DC4B1AA5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8760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2">
              <a:extLst>
                <a:ext uri="{FF2B5EF4-FFF2-40B4-BE49-F238E27FC236}">
                  <a16:creationId xmlns:a16="http://schemas.microsoft.com/office/drawing/2014/main" id="{D076D669-A494-45D5-AAFA-8E8746FD3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339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59">
              <a:extLst>
                <a:ext uri="{FF2B5EF4-FFF2-40B4-BE49-F238E27FC236}">
                  <a16:creationId xmlns:a16="http://schemas.microsoft.com/office/drawing/2014/main" id="{AB11E871-BEEB-4F16-8A37-92CE004A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339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FA94A9EF-C8CE-4360-889A-5B96D8481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01296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38233E7C-6BA5-408D-B0AB-A5281EFFD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1296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2">
              <a:extLst>
                <a:ext uri="{FF2B5EF4-FFF2-40B4-BE49-F238E27FC236}">
                  <a16:creationId xmlns:a16="http://schemas.microsoft.com/office/drawing/2014/main" id="{C32AD6D9-AB92-4A94-901B-9C24EDFAE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870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59">
              <a:extLst>
                <a:ext uri="{FF2B5EF4-FFF2-40B4-BE49-F238E27FC236}">
                  <a16:creationId xmlns:a16="http://schemas.microsoft.com/office/drawing/2014/main" id="{F939E5E3-2983-4245-A15B-70E850489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870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2">
              <a:extLst>
                <a:ext uri="{FF2B5EF4-FFF2-40B4-BE49-F238E27FC236}">
                  <a16:creationId xmlns:a16="http://schemas.microsoft.com/office/drawing/2014/main" id="{4D105E1D-01E1-4781-8367-E3F1A36B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287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59">
              <a:extLst>
                <a:ext uri="{FF2B5EF4-FFF2-40B4-BE49-F238E27FC236}">
                  <a16:creationId xmlns:a16="http://schemas.microsoft.com/office/drawing/2014/main" id="{947FFAC3-25C6-41CC-A113-9AC8F0283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287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2">
              <a:extLst>
                <a:ext uri="{FF2B5EF4-FFF2-40B4-BE49-F238E27FC236}">
                  <a16:creationId xmlns:a16="http://schemas.microsoft.com/office/drawing/2014/main" id="{1D90096B-EE58-4431-92ED-D7F585951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5866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59">
              <a:extLst>
                <a:ext uri="{FF2B5EF4-FFF2-40B4-BE49-F238E27FC236}">
                  <a16:creationId xmlns:a16="http://schemas.microsoft.com/office/drawing/2014/main" id="{A7BF5857-E226-439D-991C-D2C53DE4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5866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2">
              <a:extLst>
                <a:ext uri="{FF2B5EF4-FFF2-40B4-BE49-F238E27FC236}">
                  <a16:creationId xmlns:a16="http://schemas.microsoft.com/office/drawing/2014/main" id="{153CC321-EEA7-4B92-A167-FF10D6996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445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59">
              <a:extLst>
                <a:ext uri="{FF2B5EF4-FFF2-40B4-BE49-F238E27FC236}">
                  <a16:creationId xmlns:a16="http://schemas.microsoft.com/office/drawing/2014/main" id="{34EA3582-4879-4009-BAB1-53AD64BA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445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5BA0E0-7FF9-FCEC-2D16-EA323839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838359"/>
            <a:ext cx="5266944" cy="3379561"/>
          </a:xfrm>
        </p:spPr>
        <p:txBody>
          <a:bodyPr anchor="ctr">
            <a:normAutofit/>
          </a:bodyPr>
          <a:lstStyle/>
          <a:p>
            <a:r>
              <a:rPr lang="en-US" sz="1800"/>
              <a:t>Beschikbaar voor alle opdrachten</a:t>
            </a:r>
          </a:p>
          <a:p>
            <a:endParaRPr lang="nl-NL" sz="1800"/>
          </a:p>
        </p:txBody>
      </p:sp>
      <p:pic>
        <p:nvPicPr>
          <p:cNvPr id="4" name="Afbeelding 3" descr="Afbeelding met tekst&#10;&#10;Automatisch gegenereerde beschrijving">
            <a:extLst>
              <a:ext uri="{FF2B5EF4-FFF2-40B4-BE49-F238E27FC236}">
                <a16:creationId xmlns:a16="http://schemas.microsoft.com/office/drawing/2014/main" id="{272C2522-AEA7-1687-0B03-E6C306C2A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832" y="1697435"/>
            <a:ext cx="5175504" cy="32802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1" name="Rectangle 65">
            <a:extLst>
              <a:ext uri="{FF2B5EF4-FFF2-40B4-BE49-F238E27FC236}">
                <a16:creationId xmlns:a16="http://schemas.microsoft.com/office/drawing/2014/main" id="{4E6624E0-4F60-48BC-A7A3-E9E39558C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Vergeten wachtwoord">
            <a:extLst>
              <a:ext uri="{FF2B5EF4-FFF2-40B4-BE49-F238E27FC236}">
                <a16:creationId xmlns:a16="http://schemas.microsoft.com/office/drawing/2014/main" id="{1365D5D7-27A8-B1DE-7E01-F188AB6AC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7" y="37890"/>
            <a:ext cx="798992" cy="61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834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F901BB-7A9C-4782-8C5A-6C8718133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13BD32-1832-419B-B375-14DAB288B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26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5D6DCB-6844-EF2E-E8E0-8E1C0F045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8393"/>
            <a:ext cx="5266944" cy="1495968"/>
          </a:xfrm>
        </p:spPr>
        <p:txBody>
          <a:bodyPr anchor="ctr">
            <a:normAutofit/>
          </a:bodyPr>
          <a:lstStyle/>
          <a:p>
            <a:r>
              <a:rPr lang="en-US" sz="4200"/>
              <a:t>Toetsing</a:t>
            </a:r>
            <a:endParaRPr lang="nl-NL" sz="42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CCBF24-A5FC-4809-8882-96D2EBD24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732636"/>
            <a:ext cx="242107" cy="1340860"/>
            <a:chOff x="56167" y="732636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B1C919A5-9324-43B7-B584-C751124B3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023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E0394F1E-9121-4BA3-A344-03CD863F8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023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2E1CB3FD-451C-41DB-9A95-CFCBF3F7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602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3941BDF4-2C7B-4F7B-AADD-2E317E152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602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A5F45902-1E0F-4C31-9BF2-0D5473449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181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0581E84C-5FFB-4E46-A7F6-94C262FC8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181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7476DA65-723A-4829-AADB-810425EE1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8760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C73F0238-ADDE-4DA0-B936-2DC4B1AA5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8760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D076D669-A494-45D5-AAFA-8E8746FD3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339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B11E871-BEEB-4F16-8A37-92CE004A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339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FA94A9EF-C8CE-4360-889A-5B96D8481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01296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38233E7C-6BA5-408D-B0AB-A5281EFFD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1296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C32AD6D9-AB92-4A94-901B-9C24EDFAE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870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F939E5E3-2983-4245-A15B-70E850489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870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4D105E1D-01E1-4781-8367-E3F1A36B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287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947FFAC3-25C6-41CC-A113-9AC8F0283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287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1D90096B-EE58-4431-92ED-D7F585951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5866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A7BF5857-E226-439D-991C-D2C53DE4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5866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153CC321-EEA7-4B92-A167-FF10D6996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445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34EA3582-4879-4009-BAB1-53AD64BA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445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4A1BA4-DC37-C4FA-D5FB-D1CECE171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838359"/>
            <a:ext cx="5266944" cy="3379561"/>
          </a:xfrm>
        </p:spPr>
        <p:txBody>
          <a:bodyPr anchor="ctr">
            <a:normAutofit/>
          </a:bodyPr>
          <a:lstStyle/>
          <a:p>
            <a:pPr marL="0" marR="0" indent="0">
              <a:spcBef>
                <a:spcPts val="0"/>
              </a:spcBef>
              <a:buNone/>
            </a:pPr>
            <a:r>
              <a:rPr lang="nl-NL" sz="1800">
                <a:effectLst/>
                <a:ea typeface="Times New Roman" panose="02020603050405020304" pitchFamily="18" charset="0"/>
              </a:rPr>
              <a:t>De cursus kan afgesloten worden met:</a:t>
            </a:r>
          </a:p>
          <a:p>
            <a:pPr marL="457200" lvl="1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nl-NL" sz="18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 één of meer (tussentijdse) toetsen, </a:t>
            </a:r>
          </a:p>
          <a:p>
            <a:pPr marL="457200" lvl="1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nl-NL" sz="18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 één of twee PO’s,</a:t>
            </a:r>
          </a:p>
          <a:p>
            <a:pPr marL="0" marR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nl-NL" sz="1800">
                <a:effectLst/>
                <a:ea typeface="Times New Roman" panose="02020603050405020304" pitchFamily="18" charset="0"/>
              </a:rPr>
              <a:t>of een combinatie daarvan. </a:t>
            </a:r>
          </a:p>
          <a:p>
            <a:pPr marL="0" marR="0" indent="0">
              <a:spcBef>
                <a:spcPts val="0"/>
              </a:spcBef>
              <a:spcAft>
                <a:spcPts val="500"/>
              </a:spcAft>
              <a:buNone/>
            </a:pPr>
            <a:endParaRPr lang="nl-NL" sz="1800"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nl-NL" sz="1800">
                <a:effectLst/>
                <a:ea typeface="Times New Roman" panose="02020603050405020304" pitchFamily="18" charset="0"/>
              </a:rPr>
              <a:t>Inclusief beoordelingsmodellen &amp; rubrics</a:t>
            </a:r>
          </a:p>
          <a:p>
            <a:pPr marL="228600" marR="0">
              <a:spcBef>
                <a:spcPts val="0"/>
              </a:spcBef>
              <a:spcAft>
                <a:spcPts val="500"/>
              </a:spcAft>
            </a:pPr>
            <a:r>
              <a:rPr lang="nl-NL" sz="1800">
                <a:effectLst/>
                <a:ea typeface="Times New Roman" panose="02020603050405020304" pitchFamily="18" charset="0"/>
              </a:rPr>
              <a:t>Zie docentenkamer!</a:t>
            </a:r>
            <a:endParaRPr lang="nl-NL" sz="1800"/>
          </a:p>
        </p:txBody>
      </p:sp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2D65BF73-8DED-C740-F903-CDCAE8F9D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707" y="2726948"/>
            <a:ext cx="5175504" cy="320881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4E6624E0-4F60-48BC-A7A3-E9E39558C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Vergeten wachtwoord">
            <a:extLst>
              <a:ext uri="{FF2B5EF4-FFF2-40B4-BE49-F238E27FC236}">
                <a16:creationId xmlns:a16="http://schemas.microsoft.com/office/drawing/2014/main" id="{5542A8E4-FA94-C687-7BB1-457568791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7" y="37890"/>
            <a:ext cx="798992" cy="61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209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F901BB-7A9C-4782-8C5A-6C8718133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13BD32-1832-419B-B375-14DAB288B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26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DC6B9A-5E14-11CC-9DA6-B3C072D9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8393"/>
            <a:ext cx="5266944" cy="1495968"/>
          </a:xfrm>
        </p:spPr>
        <p:txBody>
          <a:bodyPr anchor="ctr">
            <a:normAutofit/>
          </a:bodyPr>
          <a:lstStyle/>
          <a:p>
            <a:r>
              <a:rPr lang="en-US" sz="4200"/>
              <a:t>PO’s in Repl.it</a:t>
            </a:r>
            <a:endParaRPr lang="nl-NL" sz="42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CCBF24-A5FC-4809-8882-96D2EBD24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732636"/>
            <a:ext cx="242107" cy="1340860"/>
            <a:chOff x="56167" y="732636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B1C919A5-9324-43B7-B584-C751124B3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023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E0394F1E-9121-4BA3-A344-03CD863F8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023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2E1CB3FD-451C-41DB-9A95-CFCBF3F7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602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3941BDF4-2C7B-4F7B-AADD-2E317E152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602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A5F45902-1E0F-4C31-9BF2-0D5473449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181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0581E84C-5FFB-4E46-A7F6-94C262FC8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181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7476DA65-723A-4829-AADB-810425EE1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8760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C73F0238-ADDE-4DA0-B936-2DC4B1AA5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8760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D076D669-A494-45D5-AAFA-8E8746FD3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339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B11E871-BEEB-4F16-8A37-92CE004A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339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FA94A9EF-C8CE-4360-889A-5B96D8481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01296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38233E7C-6BA5-408D-B0AB-A5281EFFD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1296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C32AD6D9-AB92-4A94-901B-9C24EDFAE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870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F939E5E3-2983-4245-A15B-70E850489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870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4D105E1D-01E1-4781-8367-E3F1A36B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287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947FFAC3-25C6-41CC-A113-9AC8F0283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287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1D90096B-EE58-4431-92ED-D7F585951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5866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A7BF5857-E226-439D-991C-D2C53DE4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5866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153CC321-EEA7-4B92-A167-FF10D6996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445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34EA3582-4879-4009-BAB1-53AD64BA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445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AC7788-8C7B-03C3-FDB3-F5A7223F4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635" y="4557479"/>
            <a:ext cx="10302240" cy="3379561"/>
          </a:xfrm>
        </p:spPr>
        <p:txBody>
          <a:bodyPr anchor="ctr">
            <a:normAutofit/>
          </a:bodyPr>
          <a:lstStyle/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</a:pPr>
            <a:endParaRPr lang="nl-NL" sz="180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nl-NL" sz="180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Repl.it is ook voor andere cursussen te gebruiken (websites, SQL, Java, PHP, ...)</a:t>
            </a:r>
          </a:p>
          <a:p>
            <a:pPr marL="0" indent="0">
              <a:buNone/>
            </a:pPr>
            <a:endParaRPr lang="nl-NL" sz="1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E6624E0-4F60-48BC-A7A3-E9E39558C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DE035ECC-77E4-2F20-B76A-2585EF5D2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600499"/>
              </p:ext>
            </p:extLst>
          </p:nvPr>
        </p:nvGraphicFramePr>
        <p:xfrm>
          <a:off x="709755" y="1727433"/>
          <a:ext cx="9811227" cy="3996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4820">
                  <a:extLst>
                    <a:ext uri="{9D8B030D-6E8A-4147-A177-3AD203B41FA5}">
                      <a16:colId xmlns:a16="http://schemas.microsoft.com/office/drawing/2014/main" val="1796304218"/>
                    </a:ext>
                  </a:extLst>
                </a:gridCol>
                <a:gridCol w="4396407">
                  <a:extLst>
                    <a:ext uri="{9D8B030D-6E8A-4147-A177-3AD203B41FA5}">
                      <a16:colId xmlns:a16="http://schemas.microsoft.com/office/drawing/2014/main" val="1628981535"/>
                    </a:ext>
                  </a:extLst>
                </a:gridCol>
              </a:tblGrid>
              <a:tr h="334930">
                <a:tc>
                  <a:txBody>
                    <a:bodyPr/>
                    <a:lstStyle/>
                    <a:p>
                      <a:r>
                        <a:rPr lang="en-US" sz="1500"/>
                        <a:t>Voor docenten</a:t>
                      </a:r>
                      <a:endParaRPr lang="nl-NL" sz="1500"/>
                    </a:p>
                  </a:txBody>
                  <a:tcPr marL="76120" marR="76120" marT="38060" marB="38060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Voor leerlingen</a:t>
                      </a:r>
                      <a:endParaRPr lang="nl-NL" sz="1500"/>
                    </a:p>
                  </a:txBody>
                  <a:tcPr marL="76120" marR="76120" marT="38060" marB="38060"/>
                </a:tc>
                <a:extLst>
                  <a:ext uri="{0D108BD9-81ED-4DB2-BD59-A6C34878D82A}">
                    <a16:rowId xmlns:a16="http://schemas.microsoft.com/office/drawing/2014/main" val="4158127781"/>
                  </a:ext>
                </a:extLst>
              </a:tr>
              <a:tr h="1290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kern="1200">
                          <a:solidFill>
                            <a:schemeClr val="dk1"/>
                          </a:solidFill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24-7 i</a:t>
                      </a:r>
                      <a:r>
                        <a:rPr lang="nl-NL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nzicht in voortgang</a:t>
                      </a:r>
                    </a:p>
                  </a:txBody>
                  <a:tcPr marL="76120" marR="76120" marT="38060" marB="380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Authentieke professionele tools: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Tx/>
                        <a:buChar char="-"/>
                      </a:pPr>
                      <a:r>
                        <a:rPr lang="nl-NL" sz="2000" kern="1200">
                          <a:solidFill>
                            <a:schemeClr val="dk1"/>
                          </a:solidFill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Debugger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Tx/>
                        <a:buChar char="-"/>
                      </a:pPr>
                      <a:r>
                        <a:rPr lang="nl-NL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Versiebeheer &amp; github</a:t>
                      </a:r>
                    </a:p>
                  </a:txBody>
                  <a:tcPr marL="76120" marR="76120" marT="38060" marB="38060"/>
                </a:tc>
                <a:extLst>
                  <a:ext uri="{0D108BD9-81ED-4DB2-BD59-A6C34878D82A}">
                    <a16:rowId xmlns:a16="http://schemas.microsoft.com/office/drawing/2014/main" val="650770648"/>
                  </a:ext>
                </a:extLst>
              </a:tr>
              <a:tr h="11215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nl-NL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‘live’ meekijken bij leerlingen (helpen debuggen)</a:t>
                      </a:r>
                    </a:p>
                  </a:txBody>
                  <a:tcPr marL="76120" marR="76120" marT="38060" marB="380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nl-NL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Samenwerken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nl-NL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gelijktijdig in code werken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buFontTx/>
                        <a:buChar char="-"/>
                      </a:pPr>
                      <a:r>
                        <a:rPr lang="nl-NL" sz="2000" kern="1200">
                          <a:solidFill>
                            <a:schemeClr val="dk1"/>
                          </a:solidFill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nl-NL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hat</a:t>
                      </a:r>
                    </a:p>
                  </a:txBody>
                  <a:tcPr marL="76120" marR="76120" marT="38060" marB="38060"/>
                </a:tc>
                <a:extLst>
                  <a:ext uri="{0D108BD9-81ED-4DB2-BD59-A6C34878D82A}">
                    <a16:rowId xmlns:a16="http://schemas.microsoft.com/office/drawing/2014/main" val="3770547024"/>
                  </a:ext>
                </a:extLst>
              </a:tr>
              <a:tr h="5632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nl-NL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Feedback in code (annotaties)</a:t>
                      </a:r>
                    </a:p>
                  </a:txBody>
                  <a:tcPr marL="76120" marR="76120" marT="38060" marB="380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Stappen terug (history)</a:t>
                      </a:r>
                    </a:p>
                    <a:p>
                      <a:endParaRPr lang="nl-NL" sz="2000"/>
                    </a:p>
                  </a:txBody>
                  <a:tcPr marL="76120" marR="76120" marT="38060" marB="38060"/>
                </a:tc>
                <a:extLst>
                  <a:ext uri="{0D108BD9-81ED-4DB2-BD59-A6C34878D82A}">
                    <a16:rowId xmlns:a16="http://schemas.microsoft.com/office/drawing/2014/main" val="219692525"/>
                  </a:ext>
                </a:extLst>
              </a:tr>
              <a:tr h="5632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Geschiedenis afspelen (bv. controle plagiaat)</a:t>
                      </a:r>
                    </a:p>
                  </a:txBody>
                  <a:tcPr marL="76120" marR="76120" marT="38060" marB="38060"/>
                </a:tc>
                <a:tc>
                  <a:txBody>
                    <a:bodyPr/>
                    <a:lstStyle/>
                    <a:p>
                      <a:endParaRPr lang="nl-NL" sz="2000"/>
                    </a:p>
                  </a:txBody>
                  <a:tcPr marL="76120" marR="76120" marT="38060" marB="38060"/>
                </a:tc>
                <a:extLst>
                  <a:ext uri="{0D108BD9-81ED-4DB2-BD59-A6C34878D82A}">
                    <a16:rowId xmlns:a16="http://schemas.microsoft.com/office/drawing/2014/main" val="2393800690"/>
                  </a:ext>
                </a:extLst>
              </a:tr>
            </a:tbl>
          </a:graphicData>
        </a:graphic>
      </p:graphicFrame>
      <p:pic>
        <p:nvPicPr>
          <p:cNvPr id="7" name="Picture 2" descr="Vergeten wachtwoord">
            <a:extLst>
              <a:ext uri="{FF2B5EF4-FFF2-40B4-BE49-F238E27FC236}">
                <a16:creationId xmlns:a16="http://schemas.microsoft.com/office/drawing/2014/main" id="{9664FC9C-AF5E-1BB1-EB9A-A05BC2604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7" y="37890"/>
            <a:ext cx="798992" cy="61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8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F901BB-7A9C-4782-8C5A-6C8718133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13BD32-1832-419B-B375-14DAB288B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26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DC6B9A-5E14-11CC-9DA6-B3C072D9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8393"/>
            <a:ext cx="5266944" cy="1495968"/>
          </a:xfrm>
        </p:spPr>
        <p:txBody>
          <a:bodyPr anchor="ctr">
            <a:normAutofit/>
          </a:bodyPr>
          <a:lstStyle/>
          <a:p>
            <a:r>
              <a:rPr lang="en-US" sz="4200"/>
              <a:t>PO’s in Repl.it</a:t>
            </a:r>
            <a:endParaRPr lang="nl-NL" sz="42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CCBF24-A5FC-4809-8882-96D2EBD24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732636"/>
            <a:ext cx="242107" cy="1340860"/>
            <a:chOff x="56167" y="732636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B1C919A5-9324-43B7-B584-C751124B3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023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E0394F1E-9121-4BA3-A344-03CD863F8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023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2E1CB3FD-451C-41DB-9A95-CFCBF3F7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602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3941BDF4-2C7B-4F7B-AADD-2E317E152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602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A5F45902-1E0F-4C31-9BF2-0D5473449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181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0581E84C-5FFB-4E46-A7F6-94C262FC8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181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7476DA65-723A-4829-AADB-810425EE1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8760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C73F0238-ADDE-4DA0-B936-2DC4B1AA5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8760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D076D669-A494-45D5-AAFA-8E8746FD3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339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B11E871-BEEB-4F16-8A37-92CE004A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339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FA94A9EF-C8CE-4360-889A-5B96D8481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01296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38233E7C-6BA5-408D-B0AB-A5281EFFD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1296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C32AD6D9-AB92-4A94-901B-9C24EDFAE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870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F939E5E3-2983-4245-A15B-70E850489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870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4D105E1D-01E1-4781-8367-E3F1A36B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287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947FFAC3-25C6-41CC-A113-9AC8F0283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287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1D90096B-EE58-4431-92ED-D7F585951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5866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A7BF5857-E226-439D-991C-D2C53DE4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5866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153CC321-EEA7-4B92-A167-FF10D6996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445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34EA3582-4879-4009-BAB1-53AD64BA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445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AC7788-8C7B-03C3-FDB3-F5A7223F4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3800430"/>
            <a:ext cx="10302240" cy="3379561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nl-NL" sz="18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Samenwerking (chat, live code delen, annotaties)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nl-NL" sz="18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24/7 Voortgang inzien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nl-NL" sz="18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Professionele tools met o.a. GitHub, Debugger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nl-NL" sz="18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History (geschiedenis afspelen)</a:t>
            </a:r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</a:pPr>
            <a:endParaRPr lang="nl-NL" sz="18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nl-NL" sz="18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Repl.it is ook voor andere cursussen te gebruiken (websites, SQL, Java, PHP, ...)</a:t>
            </a:r>
          </a:p>
          <a:p>
            <a:pPr marL="0" indent="0">
              <a:buNone/>
            </a:pPr>
            <a:endParaRPr lang="nl-NL" sz="1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E6624E0-4F60-48BC-A7A3-E9E39558C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Vergeten wachtwoord">
            <a:extLst>
              <a:ext uri="{FF2B5EF4-FFF2-40B4-BE49-F238E27FC236}">
                <a16:creationId xmlns:a16="http://schemas.microsoft.com/office/drawing/2014/main" id="{9664FC9C-AF5E-1BB1-EB9A-A05BC2604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7" y="37890"/>
            <a:ext cx="798992" cy="61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3FCECC55-0BC9-FB8E-C8BB-6E3AE8EC5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293" y="84102"/>
            <a:ext cx="8089707" cy="40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07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F901BB-7A9C-4782-8C5A-6C8718133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13BD32-1832-419B-B375-14DAB288B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26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CCBF24-A5FC-4809-8882-96D2EBD24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732636"/>
            <a:ext cx="242107" cy="1340860"/>
            <a:chOff x="56167" y="732636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B1C919A5-9324-43B7-B584-C751124B3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023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E0394F1E-9121-4BA3-A344-03CD863F8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023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2E1CB3FD-451C-41DB-9A95-CFCBF3F7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602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3941BDF4-2C7B-4F7B-AADD-2E317E152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602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A5F45902-1E0F-4C31-9BF2-0D5473449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181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0581E84C-5FFB-4E46-A7F6-94C262FC8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181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7476DA65-723A-4829-AADB-810425EE1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8760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C73F0238-ADDE-4DA0-B936-2DC4B1AA5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8760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D076D669-A494-45D5-AAFA-8E8746FD3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339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B11E871-BEEB-4F16-8A37-92CE004A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339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FA94A9EF-C8CE-4360-889A-5B96D8481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01296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38233E7C-6BA5-408D-B0AB-A5281EFFD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1296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C32AD6D9-AB92-4A94-901B-9C24EDFAE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870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F939E5E3-2983-4245-A15B-70E850489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870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4D105E1D-01E1-4781-8367-E3F1A36B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287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947FFAC3-25C6-41CC-A113-9AC8F0283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287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1D90096B-EE58-4431-92ED-D7F585951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5866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A7BF5857-E226-439D-991C-D2C53DE4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5866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153CC321-EEA7-4B92-A167-FF10D6996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445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34EA3582-4879-4009-BAB1-53AD64BA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445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E6624E0-4F60-48BC-A7A3-E9E39558C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6E43AE0-2296-48B9-D2E7-9F8221A9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B9AFBA5-7CA3-8F69-C4E9-5E05B3FFC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6057"/>
            <a:ext cx="12192000" cy="5490473"/>
          </a:xfrm>
          <a:prstGeom prst="rect">
            <a:avLst/>
          </a:prstGeom>
        </p:spPr>
      </p:pic>
      <p:sp>
        <p:nvSpPr>
          <p:cNvPr id="8" name="Titel 5">
            <a:extLst>
              <a:ext uri="{FF2B5EF4-FFF2-40B4-BE49-F238E27FC236}">
                <a16:creationId xmlns:a16="http://schemas.microsoft.com/office/drawing/2014/main" id="{91F510A2-1D3B-01BF-0BC8-0D20C378397D}"/>
              </a:ext>
            </a:extLst>
          </p:cNvPr>
          <p:cNvSpPr txBox="1">
            <a:spLocks/>
          </p:cNvSpPr>
          <p:nvPr/>
        </p:nvSpPr>
        <p:spPr>
          <a:xfrm>
            <a:off x="7018866" y="681037"/>
            <a:ext cx="2402720" cy="575020"/>
          </a:xfrm>
          <a:prstGeom prst="wedgeRoundRectCallout">
            <a:avLst>
              <a:gd name="adj1" fmla="val -158248"/>
              <a:gd name="adj2" fmla="val 4645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Opmerkingen achterlaten</a:t>
            </a:r>
            <a:endParaRPr lang="nl-NL" sz="1200"/>
          </a:p>
        </p:txBody>
      </p:sp>
      <p:sp>
        <p:nvSpPr>
          <p:cNvPr id="10" name="Titel 5">
            <a:extLst>
              <a:ext uri="{FF2B5EF4-FFF2-40B4-BE49-F238E27FC236}">
                <a16:creationId xmlns:a16="http://schemas.microsoft.com/office/drawing/2014/main" id="{D89C0A01-5523-7734-05C2-51BC33BF23FB}"/>
              </a:ext>
            </a:extLst>
          </p:cNvPr>
          <p:cNvSpPr txBox="1">
            <a:spLocks/>
          </p:cNvSpPr>
          <p:nvPr/>
        </p:nvSpPr>
        <p:spPr>
          <a:xfrm>
            <a:off x="3693280" y="4001293"/>
            <a:ext cx="1335920" cy="575020"/>
          </a:xfrm>
          <a:prstGeom prst="wedgeRoundRectCallout">
            <a:avLst>
              <a:gd name="adj1" fmla="val -208342"/>
              <a:gd name="adj2" fmla="val 2373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Github </a:t>
            </a:r>
            <a:endParaRPr lang="nl-NL" sz="1200"/>
          </a:p>
        </p:txBody>
      </p:sp>
      <p:sp>
        <p:nvSpPr>
          <p:cNvPr id="12" name="Titel 5">
            <a:extLst>
              <a:ext uri="{FF2B5EF4-FFF2-40B4-BE49-F238E27FC236}">
                <a16:creationId xmlns:a16="http://schemas.microsoft.com/office/drawing/2014/main" id="{DE5B9F83-0218-B387-0B4B-7E6B28017414}"/>
              </a:ext>
            </a:extLst>
          </p:cNvPr>
          <p:cNvSpPr txBox="1">
            <a:spLocks/>
          </p:cNvSpPr>
          <p:nvPr/>
        </p:nvSpPr>
        <p:spPr>
          <a:xfrm>
            <a:off x="7305826" y="5644693"/>
            <a:ext cx="1201360" cy="532270"/>
          </a:xfrm>
          <a:prstGeom prst="wedgeRoundRectCallout">
            <a:avLst>
              <a:gd name="adj1" fmla="val -117277"/>
              <a:gd name="adj2" fmla="val 962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Stap terug </a:t>
            </a:r>
            <a:endParaRPr lang="nl-NL" sz="1200"/>
          </a:p>
        </p:txBody>
      </p:sp>
      <p:sp>
        <p:nvSpPr>
          <p:cNvPr id="34" name="Titel 5">
            <a:extLst>
              <a:ext uri="{FF2B5EF4-FFF2-40B4-BE49-F238E27FC236}">
                <a16:creationId xmlns:a16="http://schemas.microsoft.com/office/drawing/2014/main" id="{CD594FE1-A13E-62F9-93FA-88BF60945E59}"/>
              </a:ext>
            </a:extLst>
          </p:cNvPr>
          <p:cNvSpPr txBox="1">
            <a:spLocks/>
          </p:cNvSpPr>
          <p:nvPr/>
        </p:nvSpPr>
        <p:spPr>
          <a:xfrm>
            <a:off x="416680" y="2935623"/>
            <a:ext cx="1335920" cy="575020"/>
          </a:xfrm>
          <a:prstGeom prst="wedgeRoundRectCallout">
            <a:avLst>
              <a:gd name="adj1" fmla="val -65110"/>
              <a:gd name="adj2" fmla="val 2167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Debugger </a:t>
            </a:r>
            <a:endParaRPr lang="nl-NL" sz="1200"/>
          </a:p>
        </p:txBody>
      </p:sp>
      <p:sp>
        <p:nvSpPr>
          <p:cNvPr id="36" name="Titel 5">
            <a:extLst>
              <a:ext uri="{FF2B5EF4-FFF2-40B4-BE49-F238E27FC236}">
                <a16:creationId xmlns:a16="http://schemas.microsoft.com/office/drawing/2014/main" id="{3D8CFEC4-8A35-E33D-26ED-C59DA886E07D}"/>
              </a:ext>
            </a:extLst>
          </p:cNvPr>
          <p:cNvSpPr txBox="1">
            <a:spLocks/>
          </p:cNvSpPr>
          <p:nvPr/>
        </p:nvSpPr>
        <p:spPr>
          <a:xfrm>
            <a:off x="10664673" y="968547"/>
            <a:ext cx="1378253" cy="575020"/>
          </a:xfrm>
          <a:prstGeom prst="wedgeRoundRectCallout">
            <a:avLst>
              <a:gd name="adj1" fmla="val -41352"/>
              <a:gd name="adj2" fmla="val 4248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Inleveren</a:t>
            </a:r>
            <a:endParaRPr lang="nl-NL" sz="1200"/>
          </a:p>
        </p:txBody>
      </p:sp>
      <p:sp>
        <p:nvSpPr>
          <p:cNvPr id="37" name="Titel 5">
            <a:extLst>
              <a:ext uri="{FF2B5EF4-FFF2-40B4-BE49-F238E27FC236}">
                <a16:creationId xmlns:a16="http://schemas.microsoft.com/office/drawing/2014/main" id="{3E02CFD1-7E48-8120-9DC8-215FD4CCECC3}"/>
              </a:ext>
            </a:extLst>
          </p:cNvPr>
          <p:cNvSpPr txBox="1">
            <a:spLocks/>
          </p:cNvSpPr>
          <p:nvPr/>
        </p:nvSpPr>
        <p:spPr>
          <a:xfrm>
            <a:off x="10664672" y="5623318"/>
            <a:ext cx="1378253" cy="575020"/>
          </a:xfrm>
          <a:prstGeom prst="wedgeRoundRectCallout">
            <a:avLst>
              <a:gd name="adj1" fmla="val -48460"/>
              <a:gd name="adj2" fmla="val -1488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Beoordelen</a:t>
            </a:r>
            <a:endParaRPr lang="nl-NL" sz="1200"/>
          </a:p>
        </p:txBody>
      </p:sp>
      <p:sp>
        <p:nvSpPr>
          <p:cNvPr id="40" name="Titel 39">
            <a:extLst>
              <a:ext uri="{FF2B5EF4-FFF2-40B4-BE49-F238E27FC236}">
                <a16:creationId xmlns:a16="http://schemas.microsoft.com/office/drawing/2014/main" id="{5317D48E-75E4-B64F-0AB4-7341441F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90" y="348539"/>
            <a:ext cx="10515600" cy="1325563"/>
          </a:xfrm>
        </p:spPr>
        <p:txBody>
          <a:bodyPr/>
          <a:lstStyle/>
          <a:p>
            <a:r>
              <a:rPr lang="en-US"/>
              <a:t>PO’s in Repl.it</a:t>
            </a:r>
            <a:endParaRPr lang="nl-NL"/>
          </a:p>
        </p:txBody>
      </p:sp>
      <p:pic>
        <p:nvPicPr>
          <p:cNvPr id="41" name="Picture 2" descr="Vergeten wachtwoord">
            <a:extLst>
              <a:ext uri="{FF2B5EF4-FFF2-40B4-BE49-F238E27FC236}">
                <a16:creationId xmlns:a16="http://schemas.microsoft.com/office/drawing/2014/main" id="{E017DEA3-8906-87FE-08ED-FF3139AFE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7" y="37890"/>
            <a:ext cx="798992" cy="61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201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F901BB-7A9C-4782-8C5A-6C8718133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13BD32-1832-419B-B375-14DAB288B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26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DC6B9A-5E14-11CC-9DA6-B3C072D9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8393"/>
            <a:ext cx="5266944" cy="1495968"/>
          </a:xfrm>
        </p:spPr>
        <p:txBody>
          <a:bodyPr anchor="ctr">
            <a:normAutofit/>
          </a:bodyPr>
          <a:lstStyle/>
          <a:p>
            <a:r>
              <a:rPr lang="en-US" sz="4000" dirty="0" err="1"/>
              <a:t>Activerende</a:t>
            </a:r>
            <a:r>
              <a:rPr lang="en-US" sz="4000" dirty="0"/>
              <a:t> </a:t>
            </a:r>
            <a:r>
              <a:rPr lang="en-US" sz="4000" dirty="0" err="1"/>
              <a:t>werkvorm</a:t>
            </a:r>
            <a:r>
              <a:rPr lang="en-US" sz="4000" dirty="0"/>
              <a:t> - </a:t>
            </a:r>
            <a:r>
              <a:rPr lang="en-US" sz="4000" dirty="0" err="1"/>
              <a:t>Kiezen</a:t>
            </a:r>
            <a:r>
              <a:rPr lang="en-US" sz="4000" dirty="0"/>
              <a:t> met </a:t>
            </a:r>
            <a:r>
              <a:rPr lang="en-US" sz="4000" dirty="0" err="1"/>
              <a:t>kaarten</a:t>
            </a:r>
            <a:endParaRPr lang="nl-NL" sz="42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CCBF24-A5FC-4809-8882-96D2EBD24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732636"/>
            <a:ext cx="242107" cy="1340860"/>
            <a:chOff x="56167" y="732636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B1C919A5-9324-43B7-B584-C751124B3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023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E0394F1E-9121-4BA3-A344-03CD863F8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023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2E1CB3FD-451C-41DB-9A95-CFCBF3F7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602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3941BDF4-2C7B-4F7B-AADD-2E317E152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602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A5F45902-1E0F-4C31-9BF2-0D5473449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181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0581E84C-5FFB-4E46-A7F6-94C262FC8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181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7476DA65-723A-4829-AADB-810425EE1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8760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C73F0238-ADDE-4DA0-B936-2DC4B1AA5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8760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D076D669-A494-45D5-AAFA-8E8746FD3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339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B11E871-BEEB-4F16-8A37-92CE004A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339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FA94A9EF-C8CE-4360-889A-5B96D8481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01296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38233E7C-6BA5-408D-B0AB-A5281EFFD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1296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C32AD6D9-AB92-4A94-901B-9C24EDFAE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870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F939E5E3-2983-4245-A15B-70E850489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870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4D105E1D-01E1-4781-8367-E3F1A36B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287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947FFAC3-25C6-41CC-A113-9AC8F0283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287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1D90096B-EE58-4431-92ED-D7F585951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5866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A7BF5857-E226-439D-991C-D2C53DE4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5866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153CC321-EEA7-4B92-A167-FF10D6996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445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34EA3582-4879-4009-BAB1-53AD64BA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445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E6624E0-4F60-48BC-A7A3-E9E39558C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Vergeten wachtwoord">
            <a:extLst>
              <a:ext uri="{FF2B5EF4-FFF2-40B4-BE49-F238E27FC236}">
                <a16:creationId xmlns:a16="http://schemas.microsoft.com/office/drawing/2014/main" id="{9664FC9C-AF5E-1BB1-EB9A-A05BC2604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7" y="37890"/>
            <a:ext cx="798992" cy="61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E0D7C4C-6737-4D80-BAC4-E83ED2EF3D32}"/>
              </a:ext>
            </a:extLst>
          </p:cNvPr>
          <p:cNvSpPr txBox="1">
            <a:spLocks/>
          </p:cNvSpPr>
          <p:nvPr/>
        </p:nvSpPr>
        <p:spPr>
          <a:xfrm>
            <a:off x="594010" y="2564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Doel: </a:t>
            </a:r>
          </a:p>
          <a:p>
            <a:r>
              <a:rPr lang="nl-NL" dirty="0">
                <a:solidFill>
                  <a:srgbClr val="333333"/>
                </a:solidFill>
                <a:latin typeface="+mj-lt"/>
              </a:rPr>
              <a:t>Voorbeelden van programma’s met keuze lezen en te begrijpen. </a:t>
            </a:r>
          </a:p>
          <a:p>
            <a:r>
              <a:rPr lang="nl-NL" dirty="0">
                <a:solidFill>
                  <a:srgbClr val="333333"/>
                </a:solidFill>
                <a:latin typeface="+mj-lt"/>
              </a:rPr>
              <a:t>Keuze in stroomdiagrammen en (pseudo)code </a:t>
            </a:r>
            <a:r>
              <a:rPr lang="nl-NL">
                <a:solidFill>
                  <a:srgbClr val="333333"/>
                </a:solidFill>
                <a:latin typeface="+mj-lt"/>
              </a:rPr>
              <a:t>weergeven.</a:t>
            </a:r>
            <a:endParaRPr lang="nl-NL" dirty="0">
              <a:solidFill>
                <a:srgbClr val="333333"/>
              </a:solidFill>
              <a:latin typeface="+mj-lt"/>
            </a:endParaRPr>
          </a:p>
          <a:p>
            <a:endParaRPr lang="nl-NL" dirty="0">
              <a:solidFill>
                <a:srgbClr val="333333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>
                <a:solidFill>
                  <a:srgbClr val="333333"/>
                </a:solidFill>
                <a:latin typeface="+mj-lt"/>
              </a:rPr>
              <a:t>Benodigdheden:</a:t>
            </a:r>
          </a:p>
          <a:p>
            <a:r>
              <a:rPr lang="nl-NL" dirty="0">
                <a:solidFill>
                  <a:srgbClr val="333333"/>
                </a:solidFill>
                <a:latin typeface="+mj-lt"/>
              </a:rPr>
              <a:t>10 </a:t>
            </a:r>
            <a:r>
              <a:rPr lang="nl-NL">
                <a:solidFill>
                  <a:srgbClr val="333333"/>
                </a:solidFill>
                <a:latin typeface="+mj-lt"/>
              </a:rPr>
              <a:t>spelkaarten per </a:t>
            </a:r>
            <a:r>
              <a:rPr lang="nl-NL" dirty="0">
                <a:solidFill>
                  <a:srgbClr val="333333"/>
                </a:solidFill>
                <a:latin typeface="+mj-lt"/>
              </a:rPr>
              <a:t>tweetal</a:t>
            </a:r>
          </a:p>
          <a:p>
            <a:r>
              <a:rPr lang="nl-NL" dirty="0">
                <a:solidFill>
                  <a:srgbClr val="333333"/>
                </a:solidFill>
                <a:latin typeface="+mj-lt"/>
              </a:rPr>
              <a:t>10-15 minuten</a:t>
            </a:r>
          </a:p>
          <a:p>
            <a:endParaRPr lang="en-NL" dirty="0"/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id="{4BBA1500-2E1A-418A-9866-151B2B7A7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094" y="165033"/>
            <a:ext cx="1514743" cy="227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30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Kiezen</a:t>
            </a:r>
            <a:r>
              <a:rPr lang="en-US"/>
              <a:t> met </a:t>
            </a:r>
            <a:r>
              <a:rPr lang="en-US" err="1"/>
              <a:t>Kaarten</a:t>
            </a:r>
            <a:endParaRPr lang="en-US"/>
          </a:p>
        </p:txBody>
      </p:sp>
      <p:pic>
        <p:nvPicPr>
          <p:cNvPr id="8" name="Tijdelijke aanduiding voor inhoud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143" y="2057401"/>
            <a:ext cx="2390182" cy="3585273"/>
          </a:xfr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563DC29F-7240-474F-81E6-24F3C43E40CD}"/>
              </a:ext>
            </a:extLst>
          </p:cNvPr>
          <p:cNvSpPr txBox="1"/>
          <p:nvPr/>
        </p:nvSpPr>
        <p:spPr>
          <a:xfrm>
            <a:off x="1122219" y="1954650"/>
            <a:ext cx="652549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nl-NL"/>
              <a:t>Ga in groepen van 4 zitten</a:t>
            </a:r>
          </a:p>
          <a:p>
            <a:pPr>
              <a:spcAft>
                <a:spcPts val="600"/>
              </a:spcAft>
            </a:pPr>
            <a:endParaRPr lang="nl-NL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nl-NL"/>
              <a:t>Twee </a:t>
            </a:r>
            <a:r>
              <a:rPr lang="nl-NL" b="1"/>
              <a:t>tweetallen</a:t>
            </a:r>
            <a:r>
              <a:rPr lang="nl-NL"/>
              <a:t> spelen tegen elkaar</a:t>
            </a:r>
          </a:p>
          <a:p>
            <a:pPr marL="742950" lvl="1" indent="-28575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nl-NL" err="1"/>
              <a:t>teamA</a:t>
            </a:r>
            <a:r>
              <a:rPr lang="nl-NL"/>
              <a:t> tegen </a:t>
            </a:r>
            <a:r>
              <a:rPr lang="nl-NL" err="1"/>
              <a:t>teamB</a:t>
            </a:r>
            <a:endParaRPr lang="nl-NL"/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nl-NL"/>
              <a:t>Gezamenlijk wordt er </a:t>
            </a:r>
            <a:r>
              <a:rPr lang="nl-NL" b="1"/>
              <a:t>één kaart </a:t>
            </a:r>
            <a:r>
              <a:rPr lang="nl-NL"/>
              <a:t>getrokken</a:t>
            </a: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nl-NL"/>
              <a:t>Aan het </a:t>
            </a:r>
            <a:r>
              <a:rPr lang="nl-NL" b="1"/>
              <a:t>algoritme</a:t>
            </a:r>
            <a:r>
              <a:rPr lang="nl-NL"/>
              <a:t> kun je zien welk team er punten krijgt</a:t>
            </a:r>
          </a:p>
          <a:p>
            <a:pPr marL="285750" indent="-285750"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nl-NL"/>
              <a:t>Het team dat als eerste </a:t>
            </a:r>
            <a:r>
              <a:rPr lang="nl-NL" b="1"/>
              <a:t>tien</a:t>
            </a:r>
            <a:r>
              <a:rPr lang="nl-NL"/>
              <a:t> </a:t>
            </a:r>
            <a:r>
              <a:rPr lang="nl-NL" b="1"/>
              <a:t>punten</a:t>
            </a:r>
            <a:r>
              <a:rPr lang="nl-NL"/>
              <a:t> of meer heeft wint het spel</a:t>
            </a:r>
            <a:endParaRPr lang="en-US"/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559539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F901BB-7A9C-4782-8C5A-6C8718133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13BD32-1832-419B-B375-14DAB288B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26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BBC4B6-AA40-6819-C6F8-4A63B3DAC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8393"/>
            <a:ext cx="5266944" cy="1495968"/>
          </a:xfrm>
        </p:spPr>
        <p:txBody>
          <a:bodyPr anchor="ctr">
            <a:normAutofit/>
          </a:bodyPr>
          <a:lstStyle/>
          <a:p>
            <a:r>
              <a:rPr lang="en-US" sz="4200"/>
              <a:t>Cusus Python</a:t>
            </a:r>
            <a:endParaRPr lang="nl-NL" sz="42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CCBF24-A5FC-4809-8882-96D2EBD24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732636"/>
            <a:ext cx="242107" cy="1340860"/>
            <a:chOff x="56167" y="732636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B1C919A5-9324-43B7-B584-C751124B3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023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E0394F1E-9121-4BA3-A344-03CD863F8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023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2E1CB3FD-451C-41DB-9A95-CFCBF3F7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602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3941BDF4-2C7B-4F7B-AADD-2E317E152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602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A5F45902-1E0F-4C31-9BF2-0D5473449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181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0581E84C-5FFB-4E46-A7F6-94C262FC8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181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7476DA65-723A-4829-AADB-810425EE1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8760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C73F0238-ADDE-4DA0-B936-2DC4B1AA5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8760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D076D669-A494-45D5-AAFA-8E8746FD3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339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B11E871-BEEB-4F16-8A37-92CE004A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339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FA94A9EF-C8CE-4360-889A-5B96D8481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01296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38233E7C-6BA5-408D-B0AB-A5281EFFD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1296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C32AD6D9-AB92-4A94-901B-9C24EDFAE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870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F939E5E3-2983-4245-A15B-70E850489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870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4D105E1D-01E1-4781-8367-E3F1A36B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287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947FFAC3-25C6-41CC-A113-9AC8F0283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287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1D90096B-EE58-4431-92ED-D7F585951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5866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A7BF5857-E226-439D-991C-D2C53DE4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5866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153CC321-EEA7-4B92-A167-FF10D6996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445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34EA3582-4879-4009-BAB1-53AD64BA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445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E6624E0-4F60-48BC-A7A3-E9E39558C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3973CA2D-4D79-7145-2AD4-7BE68DFAE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5663" y="561303"/>
            <a:ext cx="5334671" cy="5334671"/>
          </a:xfrm>
          <a:prstGeom prst="rect">
            <a:avLst/>
          </a:prstGeom>
          <a:noFill/>
        </p:spPr>
      </p:pic>
      <p:sp>
        <p:nvSpPr>
          <p:cNvPr id="8" name="Ondertitel 2">
            <a:extLst>
              <a:ext uri="{FF2B5EF4-FFF2-40B4-BE49-F238E27FC236}">
                <a16:creationId xmlns:a16="http://schemas.microsoft.com/office/drawing/2014/main" id="{EB6934F0-8C45-363E-C1E3-6F430BA6E244}"/>
              </a:ext>
            </a:extLst>
          </p:cNvPr>
          <p:cNvSpPr txBox="1">
            <a:spLocks/>
          </p:cNvSpPr>
          <p:nvPr/>
        </p:nvSpPr>
        <p:spPr>
          <a:xfrm>
            <a:off x="594360" y="5540035"/>
            <a:ext cx="4376651" cy="795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Renske Weeda</a:t>
            </a:r>
          </a:p>
          <a:p>
            <a:pPr marL="0" indent="0">
              <a:buNone/>
            </a:pPr>
            <a:r>
              <a:rPr lang="nl-NL" sz="1800" u="sng">
                <a:latin typeface="Lato" panose="020F0502020204030203" pitchFamily="34" charset="0"/>
                <a:ea typeface="Times New Roman" panose="02020603050405020304" pitchFamily="18" charset="0"/>
                <a:hlinkClick r:id="rId3"/>
              </a:rPr>
              <a:t>renskeweeda@informatica-actief.nl</a:t>
            </a:r>
            <a:endParaRPr lang="nl-NL" sz="18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 descr="Vergeten wachtwoord">
            <a:extLst>
              <a:ext uri="{FF2B5EF4-FFF2-40B4-BE49-F238E27FC236}">
                <a16:creationId xmlns:a16="http://schemas.microsoft.com/office/drawing/2014/main" id="{5411E849-08A3-2BCC-3051-98A427875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7" y="37890"/>
            <a:ext cx="798992" cy="61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889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Voorbeeld</a:t>
            </a:r>
            <a:endParaRPr lang="en-US"/>
          </a:p>
        </p:txBody>
      </p:sp>
      <p:pic>
        <p:nvPicPr>
          <p:cNvPr id="9" name="Tijdelijke aanduiding voor inhoud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955" y="186348"/>
            <a:ext cx="7019085" cy="5909652"/>
          </a:xfr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8" name="Tekstvak 7"/>
          <p:cNvSpPr txBox="1"/>
          <p:nvPr/>
        </p:nvSpPr>
        <p:spPr>
          <a:xfrm>
            <a:off x="207652" y="4070070"/>
            <a:ext cx="4047746" cy="1200329"/>
          </a:xfrm>
          <a:prstGeom prst="rect">
            <a:avLst/>
          </a:prstGeom>
          <a:solidFill>
            <a:srgbClr val="FFF4C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latinLnBrk="1"/>
            <a:r>
              <a:rPr lang="nl-NL" err="1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nl-NL">
                <a:latin typeface="Consolas" panose="020B0609020204030204" pitchFamily="49" charset="0"/>
              </a:rPr>
              <a:t> (KAART == ROOD)</a:t>
            </a:r>
            <a:r>
              <a:rPr lang="nl-NL">
                <a:solidFill>
                  <a:srgbClr val="002060"/>
                </a:solidFill>
                <a:latin typeface="Consolas" panose="020B0609020204030204" pitchFamily="49" charset="0"/>
              </a:rPr>
              <a:t>:</a:t>
            </a:r>
            <a:endParaRPr lang="en-US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algn="l" latinLnBrk="1"/>
            <a:r>
              <a:rPr lang="nl-NL">
                <a:latin typeface="Consolas" panose="020B0609020204030204" pitchFamily="49" charset="0"/>
              </a:rPr>
              <a:t>	</a:t>
            </a:r>
            <a:r>
              <a:rPr lang="nl-NL" err="1">
                <a:latin typeface="Consolas" panose="020B0609020204030204" pitchFamily="49" charset="0"/>
              </a:rPr>
              <a:t>teamA</a:t>
            </a:r>
            <a:r>
              <a:rPr lang="nl-NL">
                <a:latin typeface="Consolas" panose="020B0609020204030204" pitchFamily="49" charset="0"/>
              </a:rPr>
              <a:t> += 1</a:t>
            </a:r>
            <a:endParaRPr lang="en-US">
              <a:latin typeface="Consolas" panose="020B0609020204030204" pitchFamily="49" charset="0"/>
            </a:endParaRPr>
          </a:p>
          <a:p>
            <a:pPr algn="l" latinLnBrk="1"/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else:</a:t>
            </a:r>
          </a:p>
          <a:p>
            <a:pPr algn="l" latinLnBrk="1"/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 err="1">
                <a:latin typeface="Consolas" panose="020B0609020204030204" pitchFamily="49" charset="0"/>
              </a:rPr>
              <a:t>teamB</a:t>
            </a:r>
            <a:r>
              <a:rPr lang="en-US">
                <a:latin typeface="Consolas" panose="020B0609020204030204" pitchFamily="49" charset="0"/>
              </a:rPr>
              <a:t> += 1</a:t>
            </a:r>
          </a:p>
        </p:txBody>
      </p:sp>
      <p:pic>
        <p:nvPicPr>
          <p:cNvPr id="5" name="Picture 2" descr="Afbeeldingsresultaat voor card 6 hear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08" y="2171768"/>
            <a:ext cx="1311047" cy="163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/>
          <p:cNvSpPr txBox="1"/>
          <p:nvPr/>
        </p:nvSpPr>
        <p:spPr>
          <a:xfrm>
            <a:off x="1839395" y="2171768"/>
            <a:ext cx="2379059" cy="9233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latinLnBrk="1"/>
            <a:r>
              <a:rPr lang="en-US">
                <a:latin typeface="Consolas" panose="020B0609020204030204" pitchFamily="49" charset="0"/>
              </a:rPr>
              <a:t>PUNTEN:</a:t>
            </a:r>
          </a:p>
          <a:p>
            <a:pPr algn="l" latinLnBrk="1"/>
            <a:r>
              <a:rPr lang="en-US" err="1">
                <a:latin typeface="Consolas" panose="020B0609020204030204" pitchFamily="49" charset="0"/>
              </a:rPr>
              <a:t>TeamA</a:t>
            </a:r>
            <a:r>
              <a:rPr lang="en-US">
                <a:latin typeface="Consolas" panose="020B0609020204030204" pitchFamily="49" charset="0"/>
              </a:rPr>
              <a:t> = 1</a:t>
            </a:r>
          </a:p>
          <a:p>
            <a:pPr algn="l" latinLnBrk="1"/>
            <a:r>
              <a:rPr lang="en-US" err="1">
                <a:latin typeface="Consolas" panose="020B0609020204030204" pitchFamily="49" charset="0"/>
              </a:rPr>
              <a:t>TeamB</a:t>
            </a:r>
            <a:r>
              <a:rPr lang="en-US">
                <a:latin typeface="Consolas" panose="020B0609020204030204" pitchFamily="49" charset="0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8377619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jdelijke aanduiding voor inhoud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76199"/>
            <a:ext cx="8156082" cy="6001327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Algoritme</a:t>
            </a:r>
            <a:r>
              <a:rPr lang="en-US"/>
              <a:t> 1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279404" y="4114800"/>
            <a:ext cx="4706464" cy="1708160"/>
          </a:xfrm>
          <a:prstGeom prst="rect">
            <a:avLst/>
          </a:prstGeom>
          <a:solidFill>
            <a:srgbClr val="FFF4C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435714" algn="l"/>
                <a:tab pos="872618" algn="l"/>
                <a:tab pos="1308332" algn="l"/>
                <a:tab pos="1745235" algn="l"/>
                <a:tab pos="2180949" algn="l"/>
                <a:tab pos="2616663" algn="l"/>
                <a:tab pos="3053567" algn="l"/>
                <a:tab pos="3489281" algn="l"/>
                <a:tab pos="3926185" algn="l"/>
                <a:tab pos="4361899" algn="l"/>
                <a:tab pos="4797612" algn="l"/>
                <a:tab pos="5234517" algn="l"/>
                <a:tab pos="5670230" algn="l"/>
                <a:tab pos="6107134" algn="l"/>
                <a:tab pos="6542847" algn="l"/>
                <a:tab pos="6978561" algn="l"/>
              </a:tabLst>
            </a:pPr>
            <a:r>
              <a:rPr lang="nl-NL" altLang="en-US" sz="150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nl-NL" altLang="en-US" sz="150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(KAART is ROOD):</a:t>
            </a:r>
            <a:endParaRPr lang="en-US" altLang="en-US" sz="1200"/>
          </a:p>
          <a:p>
            <a:pPr>
              <a:tabLst>
                <a:tab pos="435714" algn="l"/>
                <a:tab pos="872618" algn="l"/>
                <a:tab pos="1308332" algn="l"/>
                <a:tab pos="1745235" algn="l"/>
                <a:tab pos="2180949" algn="l"/>
                <a:tab pos="2616663" algn="l"/>
                <a:tab pos="3053567" algn="l"/>
                <a:tab pos="3489281" algn="l"/>
                <a:tab pos="3926185" algn="l"/>
                <a:tab pos="4361899" algn="l"/>
                <a:tab pos="4797612" algn="l"/>
                <a:tab pos="5234517" algn="l"/>
                <a:tab pos="5670230" algn="l"/>
                <a:tab pos="6107134" algn="l"/>
                <a:tab pos="6542847" algn="l"/>
                <a:tab pos="6978561" algn="l"/>
              </a:tabLst>
            </a:pPr>
            <a:r>
              <a:rPr lang="nl-NL" altLang="en-US" sz="150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nl-NL" altLang="en-US" sz="150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teamA</a:t>
            </a:r>
            <a:r>
              <a:rPr lang="nl-NL" altLang="en-US" sz="150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+= 1</a:t>
            </a:r>
          </a:p>
          <a:p>
            <a:pPr>
              <a:tabLst>
                <a:tab pos="435714" algn="l"/>
                <a:tab pos="872618" algn="l"/>
                <a:tab pos="1308332" algn="l"/>
                <a:tab pos="1745235" algn="l"/>
                <a:tab pos="2180949" algn="l"/>
                <a:tab pos="2616663" algn="l"/>
                <a:tab pos="3053567" algn="l"/>
                <a:tab pos="3489281" algn="l"/>
                <a:tab pos="3926185" algn="l"/>
                <a:tab pos="4361899" algn="l"/>
                <a:tab pos="4797612" algn="l"/>
                <a:tab pos="5234517" algn="l"/>
                <a:tab pos="5670230" algn="l"/>
                <a:tab pos="6107134" algn="l"/>
                <a:tab pos="6542847" algn="l"/>
                <a:tab pos="6978561" algn="l"/>
              </a:tabLst>
            </a:pPr>
            <a:r>
              <a:rPr lang="nl-NL" altLang="en-US" sz="150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lang="nl-NL" altLang="en-US" sz="150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:</a:t>
            </a:r>
          </a:p>
          <a:p>
            <a:pPr>
              <a:tabLst>
                <a:tab pos="435714" algn="l"/>
                <a:tab pos="872618" algn="l"/>
                <a:tab pos="1308332" algn="l"/>
                <a:tab pos="1745235" algn="l"/>
                <a:tab pos="2180949" algn="l"/>
                <a:tab pos="2616663" algn="l"/>
                <a:tab pos="3053567" algn="l"/>
                <a:tab pos="3489281" algn="l"/>
                <a:tab pos="3926185" algn="l"/>
                <a:tab pos="4361899" algn="l"/>
                <a:tab pos="4797612" algn="l"/>
                <a:tab pos="5234517" algn="l"/>
                <a:tab pos="5670230" algn="l"/>
                <a:tab pos="6107134" algn="l"/>
                <a:tab pos="6542847" algn="l"/>
                <a:tab pos="6978561" algn="l"/>
              </a:tabLst>
            </a:pPr>
            <a:r>
              <a:rPr lang="nl-NL" altLang="en-US" sz="150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nl-NL" altLang="en-US" sz="150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nl-NL" altLang="en-US" sz="150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(KAART &gt; 9):		</a:t>
            </a:r>
          </a:p>
          <a:p>
            <a:pPr>
              <a:tabLst>
                <a:tab pos="435714" algn="l"/>
                <a:tab pos="872618" algn="l"/>
                <a:tab pos="1308332" algn="l"/>
                <a:tab pos="1745235" algn="l"/>
                <a:tab pos="2180949" algn="l"/>
                <a:tab pos="2616663" algn="l"/>
                <a:tab pos="3053567" algn="l"/>
                <a:tab pos="3489281" algn="l"/>
                <a:tab pos="3926185" algn="l"/>
                <a:tab pos="4361899" algn="l"/>
                <a:tab pos="4797612" algn="l"/>
                <a:tab pos="5234517" algn="l"/>
                <a:tab pos="5670230" algn="l"/>
                <a:tab pos="6107134" algn="l"/>
                <a:tab pos="6542847" algn="l"/>
                <a:tab pos="6978561" algn="l"/>
              </a:tabLst>
            </a:pPr>
            <a:r>
              <a:rPr lang="nl-NL" altLang="en-US" sz="150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nl-NL" altLang="en-US" sz="150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teamB</a:t>
            </a:r>
            <a:r>
              <a:rPr lang="nl-NL" altLang="en-US" sz="150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+= 1	</a:t>
            </a:r>
          </a:p>
          <a:p>
            <a:pPr>
              <a:tabLst>
                <a:tab pos="435714" algn="l"/>
                <a:tab pos="872618" algn="l"/>
                <a:tab pos="1308332" algn="l"/>
                <a:tab pos="1745235" algn="l"/>
                <a:tab pos="2180949" algn="l"/>
                <a:tab pos="2616663" algn="l"/>
                <a:tab pos="3053567" algn="l"/>
                <a:tab pos="3489281" algn="l"/>
                <a:tab pos="3926185" algn="l"/>
                <a:tab pos="4361899" algn="l"/>
                <a:tab pos="4797612" algn="l"/>
                <a:tab pos="5234517" algn="l"/>
                <a:tab pos="5670230" algn="l"/>
                <a:tab pos="6107134" algn="l"/>
                <a:tab pos="6542847" algn="l"/>
                <a:tab pos="6978561" algn="l"/>
              </a:tabLst>
            </a:pPr>
            <a:r>
              <a:rPr lang="nl-NL" altLang="en-US" sz="150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nl-NL" altLang="en-US" sz="150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lang="nl-NL" altLang="en-US" sz="1500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435714" algn="l"/>
                <a:tab pos="872618" algn="l"/>
                <a:tab pos="1308332" algn="l"/>
                <a:tab pos="1745235" algn="l"/>
                <a:tab pos="2180949" algn="l"/>
                <a:tab pos="2616663" algn="l"/>
                <a:tab pos="3053567" algn="l"/>
                <a:tab pos="3489281" algn="l"/>
                <a:tab pos="3926185" algn="l"/>
                <a:tab pos="4361899" algn="l"/>
                <a:tab pos="4797612" algn="l"/>
                <a:tab pos="5234517" algn="l"/>
                <a:tab pos="5670230" algn="l"/>
                <a:tab pos="6107134" algn="l"/>
                <a:tab pos="6542847" algn="l"/>
                <a:tab pos="6978561" algn="l"/>
              </a:tabLst>
            </a:pPr>
            <a:r>
              <a:rPr lang="nl-NL" altLang="en-US" sz="150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nl-NL" altLang="en-US" sz="150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teamA</a:t>
            </a:r>
            <a:r>
              <a:rPr lang="nl-NL" altLang="en-US" sz="150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+=punten op kaart</a:t>
            </a:r>
            <a:endParaRPr lang="nl-NL" altLang="en-US" sz="3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759011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2"/>
          <a:stretch/>
        </p:blipFill>
        <p:spPr>
          <a:xfrm>
            <a:off x="3461327" y="11367"/>
            <a:ext cx="8573654" cy="4948321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Algoritme</a:t>
            </a:r>
            <a:r>
              <a:rPr lang="en-US"/>
              <a:t> 2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264106" y="3632022"/>
            <a:ext cx="4282743" cy="2400657"/>
          </a:xfrm>
          <a:prstGeom prst="rect">
            <a:avLst/>
          </a:prstGeom>
          <a:solidFill>
            <a:srgbClr val="FFF4C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435714" algn="l"/>
                <a:tab pos="872618" algn="l"/>
                <a:tab pos="1308332" algn="l"/>
                <a:tab pos="1745235" algn="l"/>
                <a:tab pos="2180949" algn="l"/>
                <a:tab pos="2616663" algn="l"/>
                <a:tab pos="3053567" algn="l"/>
                <a:tab pos="3489281" algn="l"/>
                <a:tab pos="3926185" algn="l"/>
                <a:tab pos="4361899" algn="l"/>
                <a:tab pos="4797612" algn="l"/>
                <a:tab pos="5234517" algn="l"/>
                <a:tab pos="5670230" algn="l"/>
                <a:tab pos="6107134" algn="l"/>
                <a:tab pos="6542847" algn="l"/>
                <a:tab pos="6978561" algn="l"/>
              </a:tabLst>
            </a:pPr>
            <a:r>
              <a:rPr lang="nl-NL" altLang="en-US" sz="1500" err="1">
                <a:latin typeface="Consolas" panose="020B0609020204030204" pitchFamily="49" charset="0"/>
              </a:rPr>
              <a:t>if</a:t>
            </a:r>
            <a:r>
              <a:rPr lang="nl-NL" altLang="en-US" sz="1500">
                <a:latin typeface="Consolas" panose="020B0609020204030204" pitchFamily="49" charset="0"/>
              </a:rPr>
              <a:t> (KAART niet is HARTEN):</a:t>
            </a:r>
          </a:p>
          <a:p>
            <a:pPr>
              <a:tabLst>
                <a:tab pos="435714" algn="l"/>
                <a:tab pos="872618" algn="l"/>
                <a:tab pos="1308332" algn="l"/>
                <a:tab pos="1745235" algn="l"/>
                <a:tab pos="2180949" algn="l"/>
                <a:tab pos="2616663" algn="l"/>
                <a:tab pos="3053567" algn="l"/>
                <a:tab pos="3489281" algn="l"/>
                <a:tab pos="3926185" algn="l"/>
                <a:tab pos="4361899" algn="l"/>
                <a:tab pos="4797612" algn="l"/>
                <a:tab pos="5234517" algn="l"/>
                <a:tab pos="5670230" algn="l"/>
                <a:tab pos="6107134" algn="l"/>
                <a:tab pos="6542847" algn="l"/>
                <a:tab pos="6978561" algn="l"/>
              </a:tabLst>
            </a:pPr>
            <a:r>
              <a:rPr lang="nl-NL" altLang="en-US" sz="1500">
                <a:latin typeface="Consolas" panose="020B0609020204030204" pitchFamily="49" charset="0"/>
              </a:rPr>
              <a:t>	</a:t>
            </a:r>
            <a:r>
              <a:rPr lang="nl-NL" altLang="en-US" sz="1500" err="1">
                <a:latin typeface="Consolas" panose="020B0609020204030204" pitchFamily="49" charset="0"/>
              </a:rPr>
              <a:t>if</a:t>
            </a:r>
            <a:r>
              <a:rPr lang="nl-NL" altLang="en-US" sz="1500">
                <a:latin typeface="Consolas" panose="020B0609020204030204" pitchFamily="49" charset="0"/>
              </a:rPr>
              <a:t> (KAART is ONEVEN):</a:t>
            </a:r>
          </a:p>
          <a:p>
            <a:pPr>
              <a:tabLst>
                <a:tab pos="435714" algn="l"/>
                <a:tab pos="872618" algn="l"/>
                <a:tab pos="1308332" algn="l"/>
                <a:tab pos="1745235" algn="l"/>
                <a:tab pos="2180949" algn="l"/>
                <a:tab pos="2616663" algn="l"/>
                <a:tab pos="3053567" algn="l"/>
                <a:tab pos="3489281" algn="l"/>
                <a:tab pos="3926185" algn="l"/>
                <a:tab pos="4361899" algn="l"/>
                <a:tab pos="4797612" algn="l"/>
                <a:tab pos="5234517" algn="l"/>
                <a:tab pos="5670230" algn="l"/>
                <a:tab pos="6107134" algn="l"/>
                <a:tab pos="6542847" algn="l"/>
                <a:tab pos="6978561" algn="l"/>
              </a:tabLst>
            </a:pPr>
            <a:r>
              <a:rPr lang="nl-NL" altLang="en-US" sz="1500">
                <a:latin typeface="Consolas" panose="020B0609020204030204" pitchFamily="49" charset="0"/>
              </a:rPr>
              <a:t>    		</a:t>
            </a:r>
            <a:r>
              <a:rPr lang="nl-NL" altLang="en-US" sz="1500" err="1">
                <a:latin typeface="Consolas" panose="020B0609020204030204" pitchFamily="49" charset="0"/>
              </a:rPr>
              <a:t>teamA</a:t>
            </a:r>
            <a:r>
              <a:rPr lang="nl-NL" altLang="en-US" sz="1500">
                <a:latin typeface="Consolas" panose="020B0609020204030204" pitchFamily="49" charset="0"/>
              </a:rPr>
              <a:t> += 1</a:t>
            </a:r>
          </a:p>
          <a:p>
            <a:pPr>
              <a:tabLst>
                <a:tab pos="435714" algn="l"/>
                <a:tab pos="872618" algn="l"/>
                <a:tab pos="1308332" algn="l"/>
                <a:tab pos="1745235" algn="l"/>
                <a:tab pos="2180949" algn="l"/>
                <a:tab pos="2616663" algn="l"/>
                <a:tab pos="3053567" algn="l"/>
                <a:tab pos="3489281" algn="l"/>
                <a:tab pos="3926185" algn="l"/>
                <a:tab pos="4361899" algn="l"/>
                <a:tab pos="4797612" algn="l"/>
                <a:tab pos="5234517" algn="l"/>
                <a:tab pos="5670230" algn="l"/>
                <a:tab pos="6107134" algn="l"/>
                <a:tab pos="6542847" algn="l"/>
                <a:tab pos="6978561" algn="l"/>
              </a:tabLst>
            </a:pPr>
            <a:r>
              <a:rPr lang="nl-NL" altLang="en-US" sz="1500">
                <a:latin typeface="Consolas" panose="020B0609020204030204" pitchFamily="49" charset="0"/>
              </a:rPr>
              <a:t>	</a:t>
            </a:r>
            <a:r>
              <a:rPr lang="nl-NL" altLang="en-US" sz="1500" err="1">
                <a:latin typeface="Consolas" panose="020B0609020204030204" pitchFamily="49" charset="0"/>
              </a:rPr>
              <a:t>else</a:t>
            </a:r>
            <a:r>
              <a:rPr lang="nl-NL" altLang="en-US" sz="1500"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435714" algn="l"/>
                <a:tab pos="872618" algn="l"/>
                <a:tab pos="1308332" algn="l"/>
                <a:tab pos="1745235" algn="l"/>
                <a:tab pos="2180949" algn="l"/>
                <a:tab pos="2616663" algn="l"/>
                <a:tab pos="3053567" algn="l"/>
                <a:tab pos="3489281" algn="l"/>
                <a:tab pos="3926185" algn="l"/>
                <a:tab pos="4361899" algn="l"/>
                <a:tab pos="4797612" algn="l"/>
                <a:tab pos="5234517" algn="l"/>
                <a:tab pos="5670230" algn="l"/>
                <a:tab pos="6107134" algn="l"/>
                <a:tab pos="6542847" algn="l"/>
                <a:tab pos="6978561" algn="l"/>
              </a:tabLst>
            </a:pPr>
            <a:r>
              <a:rPr lang="nl-NL" altLang="en-US" sz="1500">
                <a:latin typeface="Consolas" panose="020B0609020204030204" pitchFamily="49" charset="0"/>
              </a:rPr>
              <a:t>		</a:t>
            </a:r>
            <a:r>
              <a:rPr lang="nl-NL" altLang="en-US" sz="1500" err="1">
                <a:latin typeface="Consolas" panose="020B0609020204030204" pitchFamily="49" charset="0"/>
              </a:rPr>
              <a:t>teamB</a:t>
            </a:r>
            <a:r>
              <a:rPr lang="nl-NL" altLang="en-US" sz="1500">
                <a:latin typeface="Consolas" panose="020B0609020204030204" pitchFamily="49" charset="0"/>
              </a:rPr>
              <a:t> = </a:t>
            </a:r>
            <a:r>
              <a:rPr lang="nl-NL" altLang="en-US" sz="1500" err="1">
                <a:latin typeface="Consolas" panose="020B0609020204030204" pitchFamily="49" charset="0"/>
              </a:rPr>
              <a:t>teamB</a:t>
            </a:r>
            <a:r>
              <a:rPr lang="nl-NL" altLang="en-US" sz="1500">
                <a:latin typeface="Consolas" panose="020B0609020204030204" pitchFamily="49" charset="0"/>
              </a:rPr>
              <a:t> * 2</a:t>
            </a:r>
          </a:p>
          <a:p>
            <a:pPr>
              <a:tabLst>
                <a:tab pos="435714" algn="l"/>
                <a:tab pos="872618" algn="l"/>
                <a:tab pos="1308332" algn="l"/>
                <a:tab pos="1745235" algn="l"/>
                <a:tab pos="2180949" algn="l"/>
                <a:tab pos="2616663" algn="l"/>
                <a:tab pos="3053567" algn="l"/>
                <a:tab pos="3489281" algn="l"/>
                <a:tab pos="3926185" algn="l"/>
                <a:tab pos="4361899" algn="l"/>
                <a:tab pos="4797612" algn="l"/>
                <a:tab pos="5234517" algn="l"/>
                <a:tab pos="5670230" algn="l"/>
                <a:tab pos="6107134" algn="l"/>
                <a:tab pos="6542847" algn="l"/>
                <a:tab pos="6978561" algn="l"/>
              </a:tabLst>
            </a:pPr>
            <a:r>
              <a:rPr lang="nl-NL" altLang="en-US" sz="1500" err="1">
                <a:latin typeface="Consolas" panose="020B0609020204030204" pitchFamily="49" charset="0"/>
              </a:rPr>
              <a:t>else</a:t>
            </a:r>
            <a:r>
              <a:rPr lang="nl-NL" altLang="en-US" sz="1500"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435714" algn="l"/>
                <a:tab pos="872618" algn="l"/>
                <a:tab pos="1308332" algn="l"/>
                <a:tab pos="1745235" algn="l"/>
                <a:tab pos="2180949" algn="l"/>
                <a:tab pos="2616663" algn="l"/>
                <a:tab pos="3053567" algn="l"/>
                <a:tab pos="3489281" algn="l"/>
                <a:tab pos="3926185" algn="l"/>
                <a:tab pos="4361899" algn="l"/>
                <a:tab pos="4797612" algn="l"/>
                <a:tab pos="5234517" algn="l"/>
                <a:tab pos="5670230" algn="l"/>
                <a:tab pos="6107134" algn="l"/>
                <a:tab pos="6542847" algn="l"/>
                <a:tab pos="6978561" algn="l"/>
              </a:tabLst>
            </a:pPr>
            <a:r>
              <a:rPr lang="nl-NL" altLang="en-US" sz="1500">
                <a:latin typeface="Consolas" panose="020B0609020204030204" pitchFamily="49" charset="0"/>
              </a:rPr>
              <a:t>	</a:t>
            </a:r>
            <a:r>
              <a:rPr lang="nl-NL" altLang="en-US" sz="1500" err="1">
                <a:latin typeface="Consolas" panose="020B0609020204030204" pitchFamily="49" charset="0"/>
              </a:rPr>
              <a:t>if</a:t>
            </a:r>
            <a:r>
              <a:rPr lang="nl-NL" altLang="en-US" sz="1500">
                <a:latin typeface="Consolas" panose="020B0609020204030204" pitchFamily="49" charset="0"/>
              </a:rPr>
              <a:t> (KAART &gt; 3):</a:t>
            </a:r>
          </a:p>
          <a:p>
            <a:pPr>
              <a:tabLst>
                <a:tab pos="435714" algn="l"/>
                <a:tab pos="872618" algn="l"/>
                <a:tab pos="1308332" algn="l"/>
                <a:tab pos="1745235" algn="l"/>
                <a:tab pos="2180949" algn="l"/>
                <a:tab pos="2616663" algn="l"/>
                <a:tab pos="3053567" algn="l"/>
                <a:tab pos="3489281" algn="l"/>
                <a:tab pos="3926185" algn="l"/>
                <a:tab pos="4361899" algn="l"/>
                <a:tab pos="4797612" algn="l"/>
                <a:tab pos="5234517" algn="l"/>
                <a:tab pos="5670230" algn="l"/>
                <a:tab pos="6107134" algn="l"/>
                <a:tab pos="6542847" algn="l"/>
                <a:tab pos="6978561" algn="l"/>
              </a:tabLst>
            </a:pPr>
            <a:r>
              <a:rPr lang="nl-NL" altLang="en-US" sz="1500">
                <a:latin typeface="Consolas" panose="020B0609020204030204" pitchFamily="49" charset="0"/>
              </a:rPr>
              <a:t>		</a:t>
            </a:r>
            <a:r>
              <a:rPr lang="nl-NL" altLang="en-US" sz="1500" err="1">
                <a:latin typeface="Consolas" panose="020B0609020204030204" pitchFamily="49" charset="0"/>
              </a:rPr>
              <a:t>teamA</a:t>
            </a:r>
            <a:r>
              <a:rPr lang="nl-NL" altLang="en-US" sz="1500">
                <a:latin typeface="Consolas" panose="020B0609020204030204" pitchFamily="49" charset="0"/>
              </a:rPr>
              <a:t> = </a:t>
            </a:r>
            <a:r>
              <a:rPr lang="nl-NL" altLang="en-US" sz="1500" err="1">
                <a:latin typeface="Consolas" panose="020B0609020204030204" pitchFamily="49" charset="0"/>
              </a:rPr>
              <a:t>teamA</a:t>
            </a:r>
            <a:r>
              <a:rPr lang="nl-NL" altLang="en-US" sz="1500">
                <a:latin typeface="Consolas" panose="020B0609020204030204" pitchFamily="49" charset="0"/>
              </a:rPr>
              <a:t> - 2</a:t>
            </a:r>
          </a:p>
          <a:p>
            <a:pPr>
              <a:tabLst>
                <a:tab pos="435714" algn="l"/>
                <a:tab pos="872618" algn="l"/>
                <a:tab pos="1308332" algn="l"/>
                <a:tab pos="1745235" algn="l"/>
                <a:tab pos="2180949" algn="l"/>
                <a:tab pos="2616663" algn="l"/>
                <a:tab pos="3053567" algn="l"/>
                <a:tab pos="3489281" algn="l"/>
                <a:tab pos="3926185" algn="l"/>
                <a:tab pos="4361899" algn="l"/>
                <a:tab pos="4797612" algn="l"/>
                <a:tab pos="5234517" algn="l"/>
                <a:tab pos="5670230" algn="l"/>
                <a:tab pos="6107134" algn="l"/>
                <a:tab pos="6542847" algn="l"/>
                <a:tab pos="6978561" algn="l"/>
              </a:tabLst>
            </a:pPr>
            <a:r>
              <a:rPr lang="nl-NL" altLang="en-US" sz="1500">
                <a:latin typeface="Consolas" panose="020B0609020204030204" pitchFamily="49" charset="0"/>
              </a:rPr>
              <a:t>	</a:t>
            </a:r>
            <a:r>
              <a:rPr lang="nl-NL" altLang="en-US" sz="1500" err="1">
                <a:latin typeface="Consolas" panose="020B0609020204030204" pitchFamily="49" charset="0"/>
              </a:rPr>
              <a:t>else</a:t>
            </a:r>
            <a:r>
              <a:rPr lang="nl-NL" altLang="en-US" sz="1500">
                <a:latin typeface="Consolas" panose="020B0609020204030204" pitchFamily="49" charset="0"/>
              </a:rPr>
              <a:t>:</a:t>
            </a:r>
          </a:p>
          <a:p>
            <a:pPr>
              <a:tabLst>
                <a:tab pos="435714" algn="l"/>
                <a:tab pos="872618" algn="l"/>
                <a:tab pos="1308332" algn="l"/>
                <a:tab pos="1745235" algn="l"/>
                <a:tab pos="2180949" algn="l"/>
                <a:tab pos="2616663" algn="l"/>
                <a:tab pos="3053567" algn="l"/>
                <a:tab pos="3489281" algn="l"/>
                <a:tab pos="3926185" algn="l"/>
                <a:tab pos="4361899" algn="l"/>
                <a:tab pos="4797612" algn="l"/>
                <a:tab pos="5234517" algn="l"/>
                <a:tab pos="5670230" algn="l"/>
                <a:tab pos="6107134" algn="l"/>
                <a:tab pos="6542847" algn="l"/>
                <a:tab pos="6978561" algn="l"/>
              </a:tabLst>
            </a:pPr>
            <a:r>
              <a:rPr lang="nl-NL" altLang="en-US" sz="1500">
                <a:latin typeface="Consolas" panose="020B0609020204030204" pitchFamily="49" charset="0"/>
              </a:rPr>
              <a:t>		</a:t>
            </a:r>
            <a:r>
              <a:rPr lang="nl-NL" altLang="en-US" sz="1500" err="1">
                <a:latin typeface="Consolas" panose="020B0609020204030204" pitchFamily="49" charset="0"/>
              </a:rPr>
              <a:t>teamB</a:t>
            </a:r>
            <a:r>
              <a:rPr lang="nl-NL" altLang="en-US" sz="1500">
                <a:latin typeface="Consolas" panose="020B0609020204030204" pitchFamily="49" charset="0"/>
              </a:rPr>
              <a:t> += 2</a:t>
            </a:r>
          </a:p>
        </p:txBody>
      </p:sp>
    </p:spTree>
    <p:extLst>
      <p:ext uri="{BB962C8B-B14F-4D97-AF65-F5344CB8AC3E}">
        <p14:creationId xmlns:p14="http://schemas.microsoft.com/office/powerpoint/2010/main" val="528819242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28762"/>
            <a:ext cx="8793328" cy="5819456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Algoritme</a:t>
            </a:r>
            <a:r>
              <a:rPr lang="en-US"/>
              <a:t> 3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268600" y="4153386"/>
            <a:ext cx="4533787" cy="1938992"/>
          </a:xfrm>
          <a:prstGeom prst="rect">
            <a:avLst/>
          </a:prstGeom>
          <a:solidFill>
            <a:srgbClr val="FFF4C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435714" algn="l"/>
                <a:tab pos="872618" algn="l"/>
                <a:tab pos="1308332" algn="l"/>
                <a:tab pos="1745235" algn="l"/>
                <a:tab pos="2180949" algn="l"/>
                <a:tab pos="2616663" algn="l"/>
                <a:tab pos="3053567" algn="l"/>
                <a:tab pos="3489281" algn="l"/>
                <a:tab pos="3926185" algn="l"/>
                <a:tab pos="4361899" algn="l"/>
                <a:tab pos="4797612" algn="l"/>
                <a:tab pos="5234517" algn="l"/>
                <a:tab pos="5670230" algn="l"/>
                <a:tab pos="6107134" algn="l"/>
                <a:tab pos="6542847" algn="l"/>
                <a:tab pos="6978561" algn="l"/>
              </a:tabLst>
            </a:pPr>
            <a:r>
              <a:rPr lang="nl-NL" altLang="en-US" sz="150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nl-NL" altLang="en-US" sz="150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(KAART is niet HARTEN):</a:t>
            </a:r>
            <a:endParaRPr lang="en-US" altLang="en-US" sz="1200"/>
          </a:p>
          <a:p>
            <a:pPr>
              <a:tabLst>
                <a:tab pos="435714" algn="l"/>
                <a:tab pos="872618" algn="l"/>
                <a:tab pos="1308332" algn="l"/>
                <a:tab pos="1745235" algn="l"/>
                <a:tab pos="2180949" algn="l"/>
                <a:tab pos="2616663" algn="l"/>
                <a:tab pos="3053567" algn="l"/>
                <a:tab pos="3489281" algn="l"/>
                <a:tab pos="3926185" algn="l"/>
                <a:tab pos="4361899" algn="l"/>
                <a:tab pos="4797612" algn="l"/>
                <a:tab pos="5234517" algn="l"/>
                <a:tab pos="5670230" algn="l"/>
                <a:tab pos="6107134" algn="l"/>
                <a:tab pos="6542847" algn="l"/>
                <a:tab pos="6978561" algn="l"/>
              </a:tabLst>
            </a:pPr>
            <a:r>
              <a:rPr lang="nl-NL" altLang="en-US" sz="150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nl-NL" altLang="en-US" sz="150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nl-NL" altLang="en-US" sz="150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(KAART is ONEVEN):</a:t>
            </a:r>
            <a:endParaRPr lang="en-US" altLang="en-US" sz="1200"/>
          </a:p>
          <a:p>
            <a:pPr>
              <a:tabLst>
                <a:tab pos="435714" algn="l"/>
                <a:tab pos="872618" algn="l"/>
                <a:tab pos="1308332" algn="l"/>
                <a:tab pos="1745235" algn="l"/>
                <a:tab pos="2180949" algn="l"/>
                <a:tab pos="2616663" algn="l"/>
                <a:tab pos="3053567" algn="l"/>
                <a:tab pos="3489281" algn="l"/>
                <a:tab pos="3926185" algn="l"/>
                <a:tab pos="4361899" algn="l"/>
                <a:tab pos="4797612" algn="l"/>
                <a:tab pos="5234517" algn="l"/>
                <a:tab pos="5670230" algn="l"/>
                <a:tab pos="6107134" algn="l"/>
                <a:tab pos="6542847" algn="l"/>
                <a:tab pos="6978561" algn="l"/>
              </a:tabLst>
            </a:pPr>
            <a:r>
              <a:rPr lang="nl-NL" altLang="en-US" sz="150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		</a:t>
            </a:r>
            <a:r>
              <a:rPr lang="nl-NL" altLang="en-US" sz="150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teamA</a:t>
            </a:r>
            <a:r>
              <a:rPr lang="nl-NL" altLang="en-US" sz="150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nl-NL" altLang="en-US" sz="150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teamA</a:t>
            </a:r>
            <a:r>
              <a:rPr lang="nl-NL" altLang="en-US" sz="150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* 2</a:t>
            </a:r>
          </a:p>
          <a:p>
            <a:pPr>
              <a:tabLst>
                <a:tab pos="435714" algn="l"/>
                <a:tab pos="872618" algn="l"/>
                <a:tab pos="1308332" algn="l"/>
                <a:tab pos="1745235" algn="l"/>
                <a:tab pos="2180949" algn="l"/>
                <a:tab pos="2616663" algn="l"/>
                <a:tab pos="3053567" algn="l"/>
                <a:tab pos="3489281" algn="l"/>
                <a:tab pos="3926185" algn="l"/>
                <a:tab pos="4361899" algn="l"/>
                <a:tab pos="4797612" algn="l"/>
                <a:tab pos="5234517" algn="l"/>
                <a:tab pos="5670230" algn="l"/>
                <a:tab pos="6107134" algn="l"/>
                <a:tab pos="6542847" algn="l"/>
                <a:tab pos="6978561" algn="l"/>
              </a:tabLst>
            </a:pPr>
            <a:r>
              <a:rPr lang="nl-NL" altLang="en-US" sz="150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lang="nl-NL" altLang="en-US" sz="150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:</a:t>
            </a:r>
          </a:p>
          <a:p>
            <a:pPr>
              <a:tabLst>
                <a:tab pos="435714" algn="l"/>
                <a:tab pos="872618" algn="l"/>
                <a:tab pos="1308332" algn="l"/>
                <a:tab pos="1745235" algn="l"/>
                <a:tab pos="2180949" algn="l"/>
                <a:tab pos="2616663" algn="l"/>
                <a:tab pos="3053567" algn="l"/>
                <a:tab pos="3489281" algn="l"/>
                <a:tab pos="3926185" algn="l"/>
                <a:tab pos="4361899" algn="l"/>
                <a:tab pos="4797612" algn="l"/>
                <a:tab pos="5234517" algn="l"/>
                <a:tab pos="5670230" algn="l"/>
                <a:tab pos="6107134" algn="l"/>
                <a:tab pos="6542847" algn="l"/>
                <a:tab pos="6978561" algn="l"/>
              </a:tabLst>
            </a:pPr>
            <a:r>
              <a:rPr lang="nl-NL" altLang="en-US" sz="150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nl-NL" altLang="en-US" sz="150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nl-NL" altLang="en-US" sz="150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(KAART &gt; 3):</a:t>
            </a:r>
          </a:p>
          <a:p>
            <a:pPr>
              <a:tabLst>
                <a:tab pos="435714" algn="l"/>
                <a:tab pos="872618" algn="l"/>
                <a:tab pos="1308332" algn="l"/>
                <a:tab pos="1745235" algn="l"/>
                <a:tab pos="2180949" algn="l"/>
                <a:tab pos="2616663" algn="l"/>
                <a:tab pos="3053567" algn="l"/>
                <a:tab pos="3489281" algn="l"/>
                <a:tab pos="3926185" algn="l"/>
                <a:tab pos="4361899" algn="l"/>
                <a:tab pos="4797612" algn="l"/>
                <a:tab pos="5234517" algn="l"/>
                <a:tab pos="5670230" algn="l"/>
                <a:tab pos="6107134" algn="l"/>
                <a:tab pos="6542847" algn="l"/>
                <a:tab pos="6978561" algn="l"/>
              </a:tabLst>
            </a:pPr>
            <a:r>
              <a:rPr lang="nl-NL" altLang="en-US" sz="150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nl-NL" altLang="en-US" sz="150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teamA</a:t>
            </a:r>
            <a:r>
              <a:rPr lang="nl-NL" altLang="en-US" sz="150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nl-NL" altLang="en-US" sz="150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teamA</a:t>
            </a:r>
            <a:r>
              <a:rPr lang="nl-NL" altLang="en-US" sz="150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- 2</a:t>
            </a:r>
          </a:p>
          <a:p>
            <a:pPr>
              <a:tabLst>
                <a:tab pos="435714" algn="l"/>
                <a:tab pos="872618" algn="l"/>
                <a:tab pos="1308332" algn="l"/>
                <a:tab pos="1745235" algn="l"/>
                <a:tab pos="2180949" algn="l"/>
                <a:tab pos="2616663" algn="l"/>
                <a:tab pos="3053567" algn="l"/>
                <a:tab pos="3489281" algn="l"/>
                <a:tab pos="3926185" algn="l"/>
                <a:tab pos="4361899" algn="l"/>
                <a:tab pos="4797612" algn="l"/>
                <a:tab pos="5234517" algn="l"/>
                <a:tab pos="5670230" algn="l"/>
                <a:tab pos="6107134" algn="l"/>
                <a:tab pos="6542847" algn="l"/>
                <a:tab pos="6978561" algn="l"/>
              </a:tabLst>
            </a:pPr>
            <a:r>
              <a:rPr lang="nl-NL" altLang="en-US" sz="150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nl-NL" altLang="en-US" sz="1500" err="1">
                <a:solidFill>
                  <a:srgbClr val="00206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lang="nl-NL" altLang="en-US" sz="150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435714" algn="l"/>
                <a:tab pos="872618" algn="l"/>
                <a:tab pos="1308332" algn="l"/>
                <a:tab pos="1745235" algn="l"/>
                <a:tab pos="2180949" algn="l"/>
                <a:tab pos="2616663" algn="l"/>
                <a:tab pos="3053567" algn="l"/>
                <a:tab pos="3489281" algn="l"/>
                <a:tab pos="3926185" algn="l"/>
                <a:tab pos="4361899" algn="l"/>
                <a:tab pos="4797612" algn="l"/>
                <a:tab pos="5234517" algn="l"/>
                <a:tab pos="5670230" algn="l"/>
                <a:tab pos="6107134" algn="l"/>
                <a:tab pos="6542847" algn="l"/>
                <a:tab pos="6978561" algn="l"/>
              </a:tabLst>
            </a:pPr>
            <a:r>
              <a:rPr lang="nl-NL" altLang="en-US" sz="150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nl-NL" altLang="en-US" sz="150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teamB</a:t>
            </a:r>
            <a:r>
              <a:rPr lang="nl-NL" altLang="en-US" sz="150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nl-NL" altLang="en-US" sz="150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teamB</a:t>
            </a:r>
            <a:r>
              <a:rPr lang="nl-NL" altLang="en-US" sz="150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- 2</a:t>
            </a:r>
            <a:endParaRPr lang="nl-NL" altLang="en-US" sz="3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33100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0F901BB-7A9C-4782-8C5A-6C8718133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13BD32-1832-419B-B375-14DAB288B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26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32AB34-4EC9-15C1-0E3A-A893CD1C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8393"/>
            <a:ext cx="5266944" cy="1495968"/>
          </a:xfrm>
        </p:spPr>
        <p:txBody>
          <a:bodyPr anchor="ctr">
            <a:normAutofit/>
          </a:bodyPr>
          <a:lstStyle/>
          <a:p>
            <a:r>
              <a:rPr lang="en-US" sz="4200"/>
              <a:t>Vragen en/of opmerkingen</a:t>
            </a:r>
            <a:endParaRPr lang="nl-NL" sz="42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CCBF24-A5FC-4809-8882-96D2EBD24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732636"/>
            <a:ext cx="242107" cy="1340860"/>
            <a:chOff x="56167" y="732636"/>
            <a:chExt cx="242107" cy="1340860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B1C919A5-9324-43B7-B584-C751124B3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023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0394F1E-9121-4BA3-A344-03CD863F8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023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2E1CB3FD-451C-41DB-9A95-CFCBF3F7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602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3941BDF4-2C7B-4F7B-AADD-2E317E152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602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A5F45902-1E0F-4C31-9BF2-0D5473449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181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0581E84C-5FFB-4E46-A7F6-94C262FC8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181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7476DA65-723A-4829-AADB-810425EE1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8760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C73F0238-ADDE-4DA0-B936-2DC4B1AA5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8760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D076D669-A494-45D5-AAFA-8E8746FD3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339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AB11E871-BEEB-4F16-8A37-92CE004A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339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FA94A9EF-C8CE-4360-889A-5B96D8481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01296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38233E7C-6BA5-408D-B0AB-A5281EFFD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1296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C32AD6D9-AB92-4A94-901B-9C24EDFAE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870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F939E5E3-2983-4245-A15B-70E850489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870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4D105E1D-01E1-4781-8367-E3F1A36B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287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947FFAC3-25C6-41CC-A113-9AC8F0283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287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1D90096B-EE58-4431-92ED-D7F585951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5866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A7BF5857-E226-439D-991C-D2C53DE4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5866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">
              <a:extLst>
                <a:ext uri="{FF2B5EF4-FFF2-40B4-BE49-F238E27FC236}">
                  <a16:creationId xmlns:a16="http://schemas.microsoft.com/office/drawing/2014/main" id="{153CC321-EEA7-4B92-A167-FF10D6996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445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59">
              <a:extLst>
                <a:ext uri="{FF2B5EF4-FFF2-40B4-BE49-F238E27FC236}">
                  <a16:creationId xmlns:a16="http://schemas.microsoft.com/office/drawing/2014/main" id="{34EA3582-4879-4009-BAB1-53AD64BA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445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37E8D584-A015-129C-7C16-811607414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335" y="4590959"/>
            <a:ext cx="5266944" cy="337956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NL" sz="1800" u="sng">
                <a:latin typeface="Lato" panose="020F0502020204030203" pitchFamily="34" charset="0"/>
                <a:ea typeface="Times New Roman" panose="02020603050405020304" pitchFamily="18" charset="0"/>
                <a:hlinkClick r:id="rId2"/>
              </a:rPr>
              <a:t>renskeweeda@informatica-actief.nl</a:t>
            </a:r>
            <a:endParaRPr lang="nl-NL" sz="18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52E2C749-C0B0-01E8-C9CF-A09408A59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6541" y="2714217"/>
            <a:ext cx="3367412" cy="3367412"/>
          </a:xfrm>
          <a:prstGeom prst="rect">
            <a:avLst/>
          </a:prstGeom>
          <a:noFill/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4E6624E0-4F60-48BC-A7A3-E9E39558C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Vergeten wachtwoord">
            <a:extLst>
              <a:ext uri="{FF2B5EF4-FFF2-40B4-BE49-F238E27FC236}">
                <a16:creationId xmlns:a16="http://schemas.microsoft.com/office/drawing/2014/main" id="{AFFA3D43-B7AA-9E47-EF07-0E136B3F2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7" y="37890"/>
            <a:ext cx="798992" cy="61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26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F901BB-7A9C-4782-8C5A-6C8718133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13BD32-1832-419B-B375-14DAB288B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26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BBC4B6-AA40-6819-C6F8-4A63B3DAC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8393"/>
            <a:ext cx="5266944" cy="1495968"/>
          </a:xfrm>
        </p:spPr>
        <p:txBody>
          <a:bodyPr anchor="ctr">
            <a:normAutofit/>
          </a:bodyPr>
          <a:lstStyle/>
          <a:p>
            <a:r>
              <a:rPr lang="en-US" sz="4200"/>
              <a:t>Routekaart</a:t>
            </a:r>
            <a:endParaRPr lang="nl-NL" sz="42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CCBF24-A5FC-4809-8882-96D2EBD24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732636"/>
            <a:ext cx="242107" cy="1340860"/>
            <a:chOff x="56167" y="732636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B1C919A5-9324-43B7-B584-C751124B3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023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E0394F1E-9121-4BA3-A344-03CD863F8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023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2E1CB3FD-451C-41DB-9A95-CFCBF3F7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602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3941BDF4-2C7B-4F7B-AADD-2E317E152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602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A5F45902-1E0F-4C31-9BF2-0D5473449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181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0581E84C-5FFB-4E46-A7F6-94C262FC8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181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7476DA65-723A-4829-AADB-810425EE1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8760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C73F0238-ADDE-4DA0-B936-2DC4B1AA5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8760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D076D669-A494-45D5-AAFA-8E8746FD3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339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B11E871-BEEB-4F16-8A37-92CE004A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339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FA94A9EF-C8CE-4360-889A-5B96D8481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01296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38233E7C-6BA5-408D-B0AB-A5281EFFD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1296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C32AD6D9-AB92-4A94-901B-9C24EDFAE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870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F939E5E3-2983-4245-A15B-70E850489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870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4D105E1D-01E1-4781-8367-E3F1A36B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287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947FFAC3-25C6-41CC-A113-9AC8F0283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287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1D90096B-EE58-4431-92ED-D7F585951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5866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A7BF5857-E226-439D-991C-D2C53DE4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5866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153CC321-EEA7-4B92-A167-FF10D6996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445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34EA3582-4879-4009-BAB1-53AD64BA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445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E6624E0-4F60-48BC-A7A3-E9E39558C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8EE2BFA-BE27-4305-B216-3604C9E4E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2042578"/>
            <a:ext cx="12165901" cy="4459267"/>
          </a:xfrm>
        </p:spPr>
      </p:pic>
      <p:pic>
        <p:nvPicPr>
          <p:cNvPr id="3" name="Picture 2" descr="Vergeten wachtwoord">
            <a:extLst>
              <a:ext uri="{FF2B5EF4-FFF2-40B4-BE49-F238E27FC236}">
                <a16:creationId xmlns:a16="http://schemas.microsoft.com/office/drawing/2014/main" id="{12EE61E7-BC73-35BF-3304-B237CE81D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7" y="37890"/>
            <a:ext cx="798992" cy="61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95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F901BB-7A9C-4782-8C5A-6C8718133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13BD32-1832-419B-B375-14DAB288B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26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BBC4B6-AA40-6819-C6F8-4A63B3DAC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8393"/>
            <a:ext cx="5266944" cy="1495968"/>
          </a:xfrm>
        </p:spPr>
        <p:txBody>
          <a:bodyPr anchor="ctr">
            <a:normAutofit/>
          </a:bodyPr>
          <a:lstStyle/>
          <a:p>
            <a:r>
              <a:rPr lang="en-US" sz="4200"/>
              <a:t>Tijd &amp; inhoud</a:t>
            </a:r>
            <a:endParaRPr lang="nl-NL" sz="42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CCBF24-A5FC-4809-8882-96D2EBD24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732636"/>
            <a:ext cx="242107" cy="1340860"/>
            <a:chOff x="56167" y="732636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B1C919A5-9324-43B7-B584-C751124B3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023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E0394F1E-9121-4BA3-A344-03CD863F8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023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2E1CB3FD-451C-41DB-9A95-CFCBF3F7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602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3941BDF4-2C7B-4F7B-AADD-2E317E152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602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A5F45902-1E0F-4C31-9BF2-0D5473449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181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0581E84C-5FFB-4E46-A7F6-94C262FC8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181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7476DA65-723A-4829-AADB-810425EE1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8760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C73F0238-ADDE-4DA0-B936-2DC4B1AA5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8760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D076D669-A494-45D5-AAFA-8E8746FD3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339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B11E871-BEEB-4F16-8A37-92CE004A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339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FA94A9EF-C8CE-4360-889A-5B96D8481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01296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38233E7C-6BA5-408D-B0AB-A5281EFFD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1296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C32AD6D9-AB92-4A94-901B-9C24EDFAE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870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F939E5E3-2983-4245-A15B-70E850489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870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4D105E1D-01E1-4781-8367-E3F1A36B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287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947FFAC3-25C6-41CC-A113-9AC8F0283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287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1D90096B-EE58-4431-92ED-D7F585951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5866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A7BF5857-E226-439D-991C-D2C53DE4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5866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153CC321-EEA7-4B92-A167-FF10D6996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445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34EA3582-4879-4009-BAB1-53AD64BA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445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9BD757-6EB4-601B-26E8-0BDA58FED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838359"/>
            <a:ext cx="5266944" cy="337956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Verwerkingstijd</a:t>
            </a:r>
            <a:endParaRPr lang="en-US" sz="1800" dirty="0"/>
          </a:p>
          <a:p>
            <a:r>
              <a:rPr lang="en-US" sz="1800" dirty="0"/>
              <a:t>Basis: 25u + PO: 15u / toets: 1u</a:t>
            </a:r>
          </a:p>
          <a:p>
            <a:r>
              <a:rPr lang="en-US" sz="1800" dirty="0" err="1"/>
              <a:t>Verdieping</a:t>
            </a:r>
            <a:r>
              <a:rPr lang="en-US" sz="1800" dirty="0"/>
              <a:t>: 5u + PO: 15u / toets: 1u</a:t>
            </a:r>
          </a:p>
          <a:p>
            <a:endParaRPr lang="en-US" sz="1800" dirty="0"/>
          </a:p>
          <a:p>
            <a:r>
              <a:rPr lang="en-US" sz="1800" dirty="0" err="1"/>
              <a:t>Eindtermen</a:t>
            </a:r>
            <a:r>
              <a:rPr lang="en-US" sz="1800" dirty="0"/>
              <a:t>:</a:t>
            </a:r>
          </a:p>
          <a:p>
            <a:r>
              <a:rPr lang="en-US" sz="1800" dirty="0"/>
              <a:t>A: </a:t>
            </a:r>
            <a:r>
              <a:rPr lang="en-US" sz="1800" dirty="0" err="1"/>
              <a:t>Vaardigheden</a:t>
            </a:r>
            <a:endParaRPr lang="en-US" sz="1800" dirty="0"/>
          </a:p>
          <a:p>
            <a:r>
              <a:rPr lang="en-US" sz="1800" dirty="0"/>
              <a:t>B: </a:t>
            </a:r>
            <a:r>
              <a:rPr lang="en-US" sz="1800" dirty="0" err="1"/>
              <a:t>Grondslagen</a:t>
            </a:r>
            <a:endParaRPr lang="en-US" sz="1800" dirty="0"/>
          </a:p>
          <a:p>
            <a:r>
              <a:rPr lang="en-US" sz="1800" dirty="0"/>
              <a:t>D: </a:t>
            </a:r>
            <a:r>
              <a:rPr lang="en-US" sz="1800" dirty="0" err="1"/>
              <a:t>Programmeren</a:t>
            </a:r>
            <a:endParaRPr lang="en-US" sz="1800" dirty="0"/>
          </a:p>
          <a:p>
            <a:r>
              <a:rPr lang="en-US" sz="1800" dirty="0"/>
              <a:t>(C: </a:t>
            </a:r>
            <a:r>
              <a:rPr lang="en-US" sz="1800" dirty="0" err="1"/>
              <a:t>Informatie</a:t>
            </a:r>
            <a:r>
              <a:rPr lang="en-US" sz="1800" dirty="0"/>
              <a:t>)</a:t>
            </a:r>
          </a:p>
        </p:txBody>
      </p:sp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FBC6A8B4-0164-A0CF-C6DF-5DCDCEBA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618" y="19140"/>
            <a:ext cx="4676215" cy="607300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4E6624E0-4F60-48BC-A7A3-E9E39558C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Vergeten wachtwoord">
            <a:extLst>
              <a:ext uri="{FF2B5EF4-FFF2-40B4-BE49-F238E27FC236}">
                <a16:creationId xmlns:a16="http://schemas.microsoft.com/office/drawing/2014/main" id="{744922DA-4C5B-8310-139A-9839A184A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7" y="37890"/>
            <a:ext cx="798992" cy="61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47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DA6CA4-0C34-20C0-F90D-56DA6BC1F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2705942" cy="4064925"/>
          </a:xfrm>
        </p:spPr>
        <p:txBody>
          <a:bodyPr anchor="ctr">
            <a:normAutofit/>
          </a:bodyPr>
          <a:lstStyle/>
          <a:p>
            <a:r>
              <a:rPr lang="en-US" sz="5000"/>
              <a:t>Highlights cursus Python</a:t>
            </a:r>
            <a:endParaRPr lang="nl-NL" sz="50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B30C056-4243-D5AE-702A-31522D65E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294414"/>
              </p:ext>
            </p:extLst>
          </p:nvPr>
        </p:nvGraphicFramePr>
        <p:xfrm>
          <a:off x="3894662" y="457200"/>
          <a:ext cx="7837090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Vergeten wachtwoord">
            <a:extLst>
              <a:ext uri="{FF2B5EF4-FFF2-40B4-BE49-F238E27FC236}">
                <a16:creationId xmlns:a16="http://schemas.microsoft.com/office/drawing/2014/main" id="{4DE790D0-60D3-D6BB-16F3-98EA518BA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7" y="37890"/>
            <a:ext cx="798992" cy="61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6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0F901BB-7A9C-4782-8C5A-6C8718133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13BD32-1832-419B-B375-14DAB288B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26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CBFC75-9B81-8007-602B-1C8477DD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8393"/>
            <a:ext cx="5266944" cy="1495968"/>
          </a:xfrm>
        </p:spPr>
        <p:txBody>
          <a:bodyPr anchor="ctr">
            <a:normAutofit/>
          </a:bodyPr>
          <a:lstStyle/>
          <a:p>
            <a:r>
              <a:rPr lang="en-US" sz="4200"/>
              <a:t>Specifiek voor nieuw examenprogramma</a:t>
            </a:r>
            <a:endParaRPr lang="nl-NL" sz="420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BCCBF24-A5FC-4809-8882-96D2EBD24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732636"/>
            <a:ext cx="242107" cy="1340860"/>
            <a:chOff x="56167" y="732636"/>
            <a:chExt cx="242107" cy="1340860"/>
          </a:xfrm>
        </p:grpSpPr>
        <p:sp>
          <p:nvSpPr>
            <p:cNvPr id="45" name="Rectangle 2">
              <a:extLst>
                <a:ext uri="{FF2B5EF4-FFF2-40B4-BE49-F238E27FC236}">
                  <a16:creationId xmlns:a16="http://schemas.microsoft.com/office/drawing/2014/main" id="{B1C919A5-9324-43B7-B584-C751124B3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023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59">
              <a:extLst>
                <a:ext uri="{FF2B5EF4-FFF2-40B4-BE49-F238E27FC236}">
                  <a16:creationId xmlns:a16="http://schemas.microsoft.com/office/drawing/2014/main" id="{E0394F1E-9121-4BA3-A344-03CD863F8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023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2">
              <a:extLst>
                <a:ext uri="{FF2B5EF4-FFF2-40B4-BE49-F238E27FC236}">
                  <a16:creationId xmlns:a16="http://schemas.microsoft.com/office/drawing/2014/main" id="{2E1CB3FD-451C-41DB-9A95-CFCBF3F7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602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3941BDF4-2C7B-4F7B-AADD-2E317E152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602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A5F45902-1E0F-4C31-9BF2-0D5473449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181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0581E84C-5FFB-4E46-A7F6-94C262FC8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181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7476DA65-723A-4829-AADB-810425EE1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8760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9">
              <a:extLst>
                <a:ext uri="{FF2B5EF4-FFF2-40B4-BE49-F238E27FC236}">
                  <a16:creationId xmlns:a16="http://schemas.microsoft.com/office/drawing/2014/main" id="{C73F0238-ADDE-4DA0-B936-2DC4B1AA5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8760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2">
              <a:extLst>
                <a:ext uri="{FF2B5EF4-FFF2-40B4-BE49-F238E27FC236}">
                  <a16:creationId xmlns:a16="http://schemas.microsoft.com/office/drawing/2014/main" id="{D076D669-A494-45D5-AAFA-8E8746FD3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339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9">
              <a:extLst>
                <a:ext uri="{FF2B5EF4-FFF2-40B4-BE49-F238E27FC236}">
                  <a16:creationId xmlns:a16="http://schemas.microsoft.com/office/drawing/2014/main" id="{AB11E871-BEEB-4F16-8A37-92CE004A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339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2">
              <a:extLst>
                <a:ext uri="{FF2B5EF4-FFF2-40B4-BE49-F238E27FC236}">
                  <a16:creationId xmlns:a16="http://schemas.microsoft.com/office/drawing/2014/main" id="{FA94A9EF-C8CE-4360-889A-5B96D8481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01296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38233E7C-6BA5-408D-B0AB-A5281EFFD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1296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2">
              <a:extLst>
                <a:ext uri="{FF2B5EF4-FFF2-40B4-BE49-F238E27FC236}">
                  <a16:creationId xmlns:a16="http://schemas.microsoft.com/office/drawing/2014/main" id="{C32AD6D9-AB92-4A94-901B-9C24EDFAE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870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F939E5E3-2983-4245-A15B-70E850489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870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4D105E1D-01E1-4781-8367-E3F1A36B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287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47FFAC3-25C6-41CC-A113-9AC8F0283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287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2">
              <a:extLst>
                <a:ext uri="{FF2B5EF4-FFF2-40B4-BE49-F238E27FC236}">
                  <a16:creationId xmlns:a16="http://schemas.microsoft.com/office/drawing/2014/main" id="{1D90096B-EE58-4431-92ED-D7F585951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5866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59">
              <a:extLst>
                <a:ext uri="{FF2B5EF4-FFF2-40B4-BE49-F238E27FC236}">
                  <a16:creationId xmlns:a16="http://schemas.microsoft.com/office/drawing/2014/main" id="{A7BF5857-E226-439D-991C-D2C53DE4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5866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2">
              <a:extLst>
                <a:ext uri="{FF2B5EF4-FFF2-40B4-BE49-F238E27FC236}">
                  <a16:creationId xmlns:a16="http://schemas.microsoft.com/office/drawing/2014/main" id="{153CC321-EEA7-4B92-A167-FF10D6996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445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59">
              <a:extLst>
                <a:ext uri="{FF2B5EF4-FFF2-40B4-BE49-F238E27FC236}">
                  <a16:creationId xmlns:a16="http://schemas.microsoft.com/office/drawing/2014/main" id="{34EA3582-4879-4009-BAB1-53AD64BA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445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FF21A6-B2D3-B35C-3C84-7DAC7CCC3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838359"/>
            <a:ext cx="5266944" cy="3379561"/>
          </a:xfrm>
        </p:spPr>
        <p:txBody>
          <a:bodyPr anchor="ctr">
            <a:normAutofit/>
          </a:bodyPr>
          <a:lstStyle/>
          <a:p>
            <a:r>
              <a:rPr lang="nl-NL" sz="1800">
                <a:ea typeface="Times New Roman" panose="02020603050405020304" pitchFamily="18" charset="0"/>
              </a:rPr>
              <a:t>Code lezen, traceren, debuggen</a:t>
            </a:r>
          </a:p>
          <a:p>
            <a:r>
              <a:rPr lang="nl-NL" sz="1800">
                <a:ea typeface="Times New Roman" panose="02020603050405020304" pitchFamily="18" charset="0"/>
              </a:rPr>
              <a:t>O</a:t>
            </a:r>
            <a:r>
              <a:rPr lang="nl-NL" sz="1800">
                <a:effectLst/>
                <a:ea typeface="Times New Roman" panose="02020603050405020304" pitchFamily="18" charset="0"/>
              </a:rPr>
              <a:t>ntwerp </a:t>
            </a:r>
            <a:r>
              <a:rPr lang="nl-NL" sz="18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→</a:t>
            </a:r>
            <a:r>
              <a:rPr lang="nl-NL" sz="1800">
                <a:effectLst/>
                <a:ea typeface="Times New Roman" panose="02020603050405020304" pitchFamily="18" charset="0"/>
              </a:rPr>
              <a:t> programma</a:t>
            </a:r>
          </a:p>
          <a:p>
            <a:r>
              <a:rPr lang="nl-NL" sz="1800">
                <a:effectLst/>
                <a:ea typeface="Times New Roman" panose="02020603050405020304" pitchFamily="18" charset="0"/>
              </a:rPr>
              <a:t>Standaardalgoritmen </a:t>
            </a:r>
          </a:p>
          <a:p>
            <a:pPr lvl="1"/>
            <a:r>
              <a:rPr lang="nl-NL" sz="1800">
                <a:effectLst/>
                <a:ea typeface="Times New Roman" panose="02020603050405020304" pitchFamily="18" charset="0"/>
              </a:rPr>
              <a:t>herkennen </a:t>
            </a:r>
          </a:p>
          <a:p>
            <a:pPr lvl="1"/>
            <a:r>
              <a:rPr lang="nl-NL" sz="1800">
                <a:effectLst/>
                <a:ea typeface="Times New Roman" panose="02020603050405020304" pitchFamily="18" charset="0"/>
              </a:rPr>
              <a:t>gebruiken (aanpassen, uitbreiden)</a:t>
            </a:r>
          </a:p>
          <a:p>
            <a:r>
              <a:rPr lang="nl-NL" sz="1800">
                <a:ea typeface="Times New Roman" panose="02020603050405020304" pitchFamily="18" charset="0"/>
              </a:rPr>
              <a:t>C</a:t>
            </a:r>
            <a:r>
              <a:rPr lang="nl-NL" sz="1800">
                <a:effectLst/>
                <a:ea typeface="Times New Roman" panose="02020603050405020304" pitchFamily="18" charset="0"/>
              </a:rPr>
              <a:t>ode kwaliteit </a:t>
            </a:r>
          </a:p>
          <a:p>
            <a:pPr lvl="1"/>
            <a:r>
              <a:rPr lang="nl-NL" sz="1800">
                <a:effectLst/>
                <a:ea typeface="Times New Roman" panose="02020603050405020304" pitchFamily="18" charset="0"/>
              </a:rPr>
              <a:t>(o.a. leesbaar, generiek, modulaire opbouw)</a:t>
            </a:r>
          </a:p>
          <a:p>
            <a:endParaRPr lang="nl-NL" sz="1800">
              <a:effectLst/>
              <a:ea typeface="Times New Roman" panose="02020603050405020304" pitchFamily="18" charset="0"/>
            </a:endParaRPr>
          </a:p>
          <a:p>
            <a:endParaRPr lang="nl-NL" sz="180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F0E5469-B88A-98DD-CB34-387DAD01B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052" y="576072"/>
            <a:ext cx="4943063" cy="5522976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4E6624E0-4F60-48BC-A7A3-E9E39558C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Vergeten wachtwoord">
            <a:extLst>
              <a:ext uri="{FF2B5EF4-FFF2-40B4-BE49-F238E27FC236}">
                <a16:creationId xmlns:a16="http://schemas.microsoft.com/office/drawing/2014/main" id="{D18D6D99-2DBD-9082-AF9A-ED7054B60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7" y="37890"/>
            <a:ext cx="798992" cy="61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02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E0F901BB-7A9C-4782-8C5A-6C8718133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613BD32-1832-419B-B375-14DAB288B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26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CBFD3F-952B-0A5D-B273-7166BD19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8393"/>
            <a:ext cx="5266944" cy="1495968"/>
          </a:xfrm>
        </p:spPr>
        <p:txBody>
          <a:bodyPr anchor="ctr">
            <a:normAutofit/>
          </a:bodyPr>
          <a:lstStyle/>
          <a:p>
            <a:r>
              <a:rPr lang="en-US" sz="4200"/>
              <a:t>Volledig geintegreerd in browser</a:t>
            </a:r>
            <a:endParaRPr lang="nl-NL" sz="420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BCCBF24-A5FC-4809-8882-96D2EBD24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732636"/>
            <a:ext cx="242107" cy="1340860"/>
            <a:chOff x="56167" y="732636"/>
            <a:chExt cx="242107" cy="1340860"/>
          </a:xfrm>
        </p:grpSpPr>
        <p:sp>
          <p:nvSpPr>
            <p:cNvPr id="65" name="Rectangle 2">
              <a:extLst>
                <a:ext uri="{FF2B5EF4-FFF2-40B4-BE49-F238E27FC236}">
                  <a16:creationId xmlns:a16="http://schemas.microsoft.com/office/drawing/2014/main" id="{B1C919A5-9324-43B7-B584-C751124B3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023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E0394F1E-9121-4BA3-A344-03CD863F8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023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2">
              <a:extLst>
                <a:ext uri="{FF2B5EF4-FFF2-40B4-BE49-F238E27FC236}">
                  <a16:creationId xmlns:a16="http://schemas.microsoft.com/office/drawing/2014/main" id="{2E1CB3FD-451C-41DB-9A95-CFCBF3F7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602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59">
              <a:extLst>
                <a:ext uri="{FF2B5EF4-FFF2-40B4-BE49-F238E27FC236}">
                  <a16:creationId xmlns:a16="http://schemas.microsoft.com/office/drawing/2014/main" id="{3941BDF4-2C7B-4F7B-AADD-2E317E152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602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2">
              <a:extLst>
                <a:ext uri="{FF2B5EF4-FFF2-40B4-BE49-F238E27FC236}">
                  <a16:creationId xmlns:a16="http://schemas.microsoft.com/office/drawing/2014/main" id="{A5F45902-1E0F-4C31-9BF2-0D5473449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181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59">
              <a:extLst>
                <a:ext uri="{FF2B5EF4-FFF2-40B4-BE49-F238E27FC236}">
                  <a16:creationId xmlns:a16="http://schemas.microsoft.com/office/drawing/2014/main" id="{0581E84C-5FFB-4E46-A7F6-94C262FC8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181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2">
              <a:extLst>
                <a:ext uri="{FF2B5EF4-FFF2-40B4-BE49-F238E27FC236}">
                  <a16:creationId xmlns:a16="http://schemas.microsoft.com/office/drawing/2014/main" id="{7476DA65-723A-4829-AADB-810425EE1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8760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59">
              <a:extLst>
                <a:ext uri="{FF2B5EF4-FFF2-40B4-BE49-F238E27FC236}">
                  <a16:creationId xmlns:a16="http://schemas.microsoft.com/office/drawing/2014/main" id="{C73F0238-ADDE-4DA0-B936-2DC4B1AA5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8760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2">
              <a:extLst>
                <a:ext uri="{FF2B5EF4-FFF2-40B4-BE49-F238E27FC236}">
                  <a16:creationId xmlns:a16="http://schemas.microsoft.com/office/drawing/2014/main" id="{D076D669-A494-45D5-AAFA-8E8746FD3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339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59">
              <a:extLst>
                <a:ext uri="{FF2B5EF4-FFF2-40B4-BE49-F238E27FC236}">
                  <a16:creationId xmlns:a16="http://schemas.microsoft.com/office/drawing/2014/main" id="{AB11E871-BEEB-4F16-8A37-92CE004A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339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2">
              <a:extLst>
                <a:ext uri="{FF2B5EF4-FFF2-40B4-BE49-F238E27FC236}">
                  <a16:creationId xmlns:a16="http://schemas.microsoft.com/office/drawing/2014/main" id="{FA94A9EF-C8CE-4360-889A-5B96D8481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01296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59">
              <a:extLst>
                <a:ext uri="{FF2B5EF4-FFF2-40B4-BE49-F238E27FC236}">
                  <a16:creationId xmlns:a16="http://schemas.microsoft.com/office/drawing/2014/main" id="{38233E7C-6BA5-408D-B0AB-A5281EFFD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1296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2">
              <a:extLst>
                <a:ext uri="{FF2B5EF4-FFF2-40B4-BE49-F238E27FC236}">
                  <a16:creationId xmlns:a16="http://schemas.microsoft.com/office/drawing/2014/main" id="{C32AD6D9-AB92-4A94-901B-9C24EDFAE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870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59">
              <a:extLst>
                <a:ext uri="{FF2B5EF4-FFF2-40B4-BE49-F238E27FC236}">
                  <a16:creationId xmlns:a16="http://schemas.microsoft.com/office/drawing/2014/main" id="{F939E5E3-2983-4245-A15B-70E850489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870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2">
              <a:extLst>
                <a:ext uri="{FF2B5EF4-FFF2-40B4-BE49-F238E27FC236}">
                  <a16:creationId xmlns:a16="http://schemas.microsoft.com/office/drawing/2014/main" id="{4D105E1D-01E1-4781-8367-E3F1A36B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287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59">
              <a:extLst>
                <a:ext uri="{FF2B5EF4-FFF2-40B4-BE49-F238E27FC236}">
                  <a16:creationId xmlns:a16="http://schemas.microsoft.com/office/drawing/2014/main" id="{947FFAC3-25C6-41CC-A113-9AC8F0283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287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1D90096B-EE58-4431-92ED-D7F585951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5866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A7BF5857-E226-439D-991C-D2C53DE4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5866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2">
              <a:extLst>
                <a:ext uri="{FF2B5EF4-FFF2-40B4-BE49-F238E27FC236}">
                  <a16:creationId xmlns:a16="http://schemas.microsoft.com/office/drawing/2014/main" id="{153CC321-EEA7-4B92-A167-FF10D6996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445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59">
              <a:extLst>
                <a:ext uri="{FF2B5EF4-FFF2-40B4-BE49-F238E27FC236}">
                  <a16:creationId xmlns:a16="http://schemas.microsoft.com/office/drawing/2014/main" id="{34EA3582-4879-4009-BAB1-53AD64BA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445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8A049E-188F-13DF-D2B5-EEBF2A419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838359"/>
            <a:ext cx="5266944" cy="3379561"/>
          </a:xfrm>
        </p:spPr>
        <p:txBody>
          <a:bodyPr anchor="ctr">
            <a:normAutofit/>
          </a:bodyPr>
          <a:lstStyle/>
          <a:p>
            <a:r>
              <a:rPr lang="en-US" sz="1800"/>
              <a:t>Afwisselend (video)uitleg, code uitvoeren en opdrachten maken</a:t>
            </a:r>
          </a:p>
          <a:p>
            <a:r>
              <a:rPr lang="en-US" sz="1800"/>
              <a:t>Allemaal bij elkaar in IA</a:t>
            </a:r>
          </a:p>
          <a:p>
            <a:r>
              <a:rPr lang="en-US" sz="1800"/>
              <a:t>Online programmeeromgeving Repl.it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E56B050-F82D-F35C-4D33-88707973E7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607"/>
          <a:stretch/>
        </p:blipFill>
        <p:spPr>
          <a:xfrm>
            <a:off x="5617304" y="1789268"/>
            <a:ext cx="7441926" cy="4367847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4E6624E0-4F60-48BC-A7A3-E9E39558C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 descr="Vergeten wachtwoord">
            <a:extLst>
              <a:ext uri="{FF2B5EF4-FFF2-40B4-BE49-F238E27FC236}">
                <a16:creationId xmlns:a16="http://schemas.microsoft.com/office/drawing/2014/main" id="{2B901A77-7EF0-170B-1182-ECCD2A5A9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7" y="37890"/>
            <a:ext cx="798992" cy="61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7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CAD1CD-D2A5-A866-85A4-A6C17DE2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anchor="ctr">
            <a:normAutofit/>
          </a:bodyPr>
          <a:lstStyle/>
          <a:p>
            <a:r>
              <a:rPr lang="en-US"/>
              <a:t>Didactisch model</a:t>
            </a:r>
            <a:endParaRPr lang="nl-NL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44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58F3FD-F955-E2CE-D06D-355A5520A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07" y="2721429"/>
            <a:ext cx="11000233" cy="3494314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latin typeface="+mj-lt"/>
              </a:rPr>
              <a:t>Learning by doing: </a:t>
            </a:r>
            <a:r>
              <a:rPr lang="en-US" sz="2400" dirty="0" err="1">
                <a:latin typeface="+mj-lt"/>
              </a:rPr>
              <a:t>praktisch</a:t>
            </a:r>
            <a:r>
              <a:rPr lang="en-US" sz="2400" dirty="0">
                <a:latin typeface="+mj-lt"/>
              </a:rPr>
              <a:t> en </a:t>
            </a:r>
            <a:r>
              <a:rPr lang="en-US" sz="2400" dirty="0" err="1">
                <a:latin typeface="+mj-lt"/>
              </a:rPr>
              <a:t>activerend</a:t>
            </a:r>
            <a:endParaRPr lang="en-US" sz="2400" dirty="0">
              <a:latin typeface="+mj-lt"/>
            </a:endParaRPr>
          </a:p>
          <a:p>
            <a:r>
              <a:rPr lang="nl-NL" sz="2400" dirty="0">
                <a:solidFill>
                  <a:srgbClr val="373A3C"/>
                </a:solidFill>
                <a:effectLst/>
                <a:latin typeface="+mj-lt"/>
                <a:ea typeface="Times New Roman" panose="02020603050405020304" pitchFamily="18" charset="0"/>
              </a:rPr>
              <a:t>Kennis is direct nodig voor de opdrachten, en uiteindelijk het PO.</a:t>
            </a:r>
            <a:endParaRPr lang="en-US" sz="2400" dirty="0">
              <a:solidFill>
                <a:srgbClr val="373A3C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lang="nl-NL" sz="2400" dirty="0">
                <a:latin typeface="+mj-lt"/>
                <a:cs typeface="Arial" panose="020B0604020202020204" pitchFamily="34" charset="0"/>
              </a:rPr>
              <a:t>Per concept: code lezen, runnen, aanpassen, uitbreiden, zelf maken</a:t>
            </a:r>
          </a:p>
          <a:p>
            <a:r>
              <a:rPr lang="nl-NL" sz="2400" dirty="0">
                <a:latin typeface="+mj-lt"/>
                <a:cs typeface="Arial" panose="020B0604020202020204" pitchFamily="34" charset="0"/>
              </a:rPr>
              <a:t>Uitleg: tekst en/of korte filmpje (inhoud is hetzelfde)</a:t>
            </a:r>
          </a:p>
          <a:p>
            <a:r>
              <a:rPr lang="nl-NL" sz="2400" dirty="0">
                <a:latin typeface="+mj-lt"/>
                <a:cs typeface="Arial" panose="020B0604020202020204" pitchFamily="34" charset="0"/>
              </a:rPr>
              <a:t>Voorbeeld code dat gerund en eventueel aangepast kan worden</a:t>
            </a:r>
          </a:p>
          <a:p>
            <a:r>
              <a:rPr lang="nl-NL" sz="2400" dirty="0">
                <a:latin typeface="+mj-lt"/>
                <a:cs typeface="Arial" panose="020B0604020202020204" pitchFamily="34" charset="0"/>
              </a:rPr>
              <a:t>Code uitbreiden</a:t>
            </a:r>
          </a:p>
          <a:p>
            <a:r>
              <a:rPr lang="nl-NL" sz="2400" dirty="0">
                <a:latin typeface="+mj-lt"/>
                <a:cs typeface="Arial" panose="020B0604020202020204" pitchFamily="34" charset="0"/>
              </a:rPr>
              <a:t>Zelf oplossing uitprogrammeren</a:t>
            </a:r>
          </a:p>
          <a:p>
            <a:r>
              <a:rPr lang="nl-NL" sz="2400" dirty="0">
                <a:latin typeface="+mj-lt"/>
                <a:cs typeface="Arial" panose="020B0604020202020204" pitchFamily="34" charset="0"/>
              </a:rPr>
              <a:t>Uitwerkingen beschikbaar</a:t>
            </a:r>
          </a:p>
          <a:p>
            <a:endParaRPr lang="nl-NL" sz="24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Vergeten wachtwoord">
            <a:extLst>
              <a:ext uri="{FF2B5EF4-FFF2-40B4-BE49-F238E27FC236}">
                <a16:creationId xmlns:a16="http://schemas.microsoft.com/office/drawing/2014/main" id="{94F3D54E-DC6C-E091-E939-61ED5F5F2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7" y="37890"/>
            <a:ext cx="798992" cy="61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054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0F901BB-7A9C-4782-8C5A-6C8718133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13BD32-1832-419B-B375-14DAB288B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526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5B1642-55D9-7A9F-FA02-04473B4B9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8393"/>
            <a:ext cx="6073140" cy="1495968"/>
          </a:xfrm>
        </p:spPr>
        <p:txBody>
          <a:bodyPr anchor="ctr">
            <a:normAutofit/>
          </a:bodyPr>
          <a:lstStyle/>
          <a:p>
            <a:r>
              <a:rPr lang="en-US" sz="4200"/>
              <a:t>Korte filmpjes met uitleg</a:t>
            </a:r>
            <a:endParaRPr lang="nl-NL" sz="42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CCBF24-A5FC-4809-8882-96D2EBD24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732636"/>
            <a:ext cx="242107" cy="1340860"/>
            <a:chOff x="56167" y="732636"/>
            <a:chExt cx="242107" cy="134086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B1C919A5-9324-43B7-B584-C751124B3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023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E0394F1E-9121-4BA3-A344-03CD863F8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0239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2E1CB3FD-451C-41DB-9A95-CFCBF3F7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602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3941BDF4-2C7B-4F7B-AADD-2E317E152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6028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A5F45902-1E0F-4C31-9BF2-0D5473449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181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0581E84C-5FFB-4E46-A7F6-94C262FC8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1816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7476DA65-723A-4829-AADB-810425EE1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8760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C73F0238-ADDE-4DA0-B936-2DC4B1AA5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87605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D076D669-A494-45D5-AAFA-8E8746FD3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339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AB11E871-BEEB-4F16-8A37-92CE004A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3393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FA94A9EF-C8CE-4360-889A-5B96D8481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01296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38233E7C-6BA5-408D-B0AB-A5281EFFD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1296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C32AD6D9-AB92-4A94-901B-9C24EDFAE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870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F939E5E3-2983-4245-A15B-70E850489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87085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4D105E1D-01E1-4781-8367-E3F1A36B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287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47FFAC3-25C6-41CC-A113-9AC8F0283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287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1D90096B-EE58-4431-92ED-D7F585951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5866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A7BF5857-E226-439D-991C-D2C53DE4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58662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153CC321-EEA7-4B92-A167-FF10D6996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445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34EA3582-4879-4009-BAB1-53AD64BA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4450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Tijdelijke aanduiding voor inhoud 3" descr="Afbeelding met tekst&#10;&#10;Automatisch gegenereerde beschrijving">
            <a:extLst>
              <a:ext uri="{FF2B5EF4-FFF2-40B4-BE49-F238E27FC236}">
                <a16:creationId xmlns:a16="http://schemas.microsoft.com/office/drawing/2014/main" id="{8B9FB9ED-53FD-F51B-4EF1-950D4F16D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307" y="2526646"/>
            <a:ext cx="9635732" cy="397473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E6624E0-4F60-48BC-A7A3-E9E39558C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Vergeten wachtwoord">
            <a:extLst>
              <a:ext uri="{FF2B5EF4-FFF2-40B4-BE49-F238E27FC236}">
                <a16:creationId xmlns:a16="http://schemas.microsoft.com/office/drawing/2014/main" id="{F2E2C20D-B687-0B76-EEDB-879FFA1FC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7" y="37890"/>
            <a:ext cx="798992" cy="61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90892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802</Words>
  <Application>Microsoft Office PowerPoint</Application>
  <PresentationFormat>Breedbeeld</PresentationFormat>
  <Paragraphs>176</Paragraphs>
  <Slides>24</Slides>
  <Notes>0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Helvetica</vt:lpstr>
      <vt:lpstr>Lato</vt:lpstr>
      <vt:lpstr>Times New Roman</vt:lpstr>
      <vt:lpstr>Wingdings</vt:lpstr>
      <vt:lpstr>Kantoorthema</vt:lpstr>
      <vt:lpstr>Cursus Python</vt:lpstr>
      <vt:lpstr>Cusus Python</vt:lpstr>
      <vt:lpstr>Routekaart</vt:lpstr>
      <vt:lpstr>Tijd &amp; inhoud</vt:lpstr>
      <vt:lpstr>Highlights cursus Python</vt:lpstr>
      <vt:lpstr>Specifiek voor nieuw examenprogramma</vt:lpstr>
      <vt:lpstr>Volledig geintegreerd in browser</vt:lpstr>
      <vt:lpstr>Didactisch model</vt:lpstr>
      <vt:lpstr>Korte filmpjes met uitleg</vt:lpstr>
      <vt:lpstr>Nieuwe concepten</vt:lpstr>
      <vt:lpstr>Korte basisopdrachten</vt:lpstr>
      <vt:lpstr>Eindopdrachten</vt:lpstr>
      <vt:lpstr>Model uitwerkingen</vt:lpstr>
      <vt:lpstr>Toetsing</vt:lpstr>
      <vt:lpstr>PO’s in Repl.it</vt:lpstr>
      <vt:lpstr>PO’s in Repl.it</vt:lpstr>
      <vt:lpstr>PO’s in Repl.it</vt:lpstr>
      <vt:lpstr>Activerende werkvorm - Kiezen met kaarten</vt:lpstr>
      <vt:lpstr>Kiezen met Kaarten</vt:lpstr>
      <vt:lpstr>Voorbeeld</vt:lpstr>
      <vt:lpstr>Algoritme 1</vt:lpstr>
      <vt:lpstr>Algoritme 2</vt:lpstr>
      <vt:lpstr>Algoritme 3</vt:lpstr>
      <vt:lpstr>Vragen en/of opmerkingen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Cursus Python</dc:title>
  <dc:creator>Renske Weeda</dc:creator>
  <cp:lastModifiedBy>Renske Weeda</cp:lastModifiedBy>
  <cp:revision>24</cp:revision>
  <dcterms:created xsi:type="dcterms:W3CDTF">2023-02-08T08:51:42Z</dcterms:created>
  <dcterms:modified xsi:type="dcterms:W3CDTF">2023-03-16T05:43:34Z</dcterms:modified>
</cp:coreProperties>
</file>