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1" r:id="rId7"/>
    <p:sldId id="260" r:id="rId8"/>
    <p:sldId id="27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2" autoAdjust="0"/>
    <p:restoredTop sz="94660"/>
  </p:normalViewPr>
  <p:slideViewPr>
    <p:cSldViewPr snapToGrid="0">
      <p:cViewPr varScale="1">
        <p:scale>
          <a:sx n="38" d="100"/>
          <a:sy n="38" d="100"/>
        </p:scale>
        <p:origin x="72" y="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28-Jun-25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28-Jun-25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adebyevan.com/fs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6534-DDE7-4BD9-A986-AFCCCFB7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Game Analyse van bestaande game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3D6CC-3A01-45E5-8A66-FB46173BF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naam van de game: </a:t>
            </a:r>
          </a:p>
          <a:p>
            <a:r>
              <a:rPr lang="en-US">
                <a:solidFill>
                  <a:schemeClr val="tx1"/>
                </a:solidFill>
              </a:rPr>
              <a:t>JOUW naam: </a:t>
            </a:r>
            <a:endParaRPr lang="nl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7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5073-B963-4FD7-8D79-9ADADA3D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spelervaring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C63B4-DBEC-20C6-BE9A-D96D9E76DC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881300"/>
            <a:ext cx="95912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Wat voelt de speler tijdens het spel? (bijv. spanning, ontspanning, blijdschap, frustratie op een leuke manier)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Wat maakt de game leuk of interessant om te spelen?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Wanneer voelt de speler zich slim, uitgedaagd of beloond?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</a:rPr>
              <a:t>Zal de speler het spel willen blijven spelen? Waarom (niet)?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Krijgt de speler voldoende feedback op zijn acties? (denk aan geluid, animaties, visuele signalen)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Is er een goede balans tussen uitdaging en controle? (te makkelijk is saai, te moeilijk is frustrerend)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600" i="1">
                <a:latin typeface="Arial" panose="020B0604020202020204" pitchFamily="34" charset="0"/>
                <a:cs typeface="Arial" panose="020B0604020202020204" pitchFamily="34" charset="0"/>
              </a:rPr>
              <a:t>Begrijpt de speler wat hij moet doen zonder uitleg?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nl-NL" sz="1600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nl-NL" sz="1600" i="1">
                <a:latin typeface="Arial" panose="020B0604020202020204" pitchFamily="34" charset="0"/>
                <a:cs typeface="Arial" panose="020B0604020202020204" pitchFamily="34" charset="0"/>
              </a:rPr>
              <a:t>Welke rollen spelen tijd, toeval en verrassingen?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600" i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3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881F7-6693-FFE7-39EB-33B37FA9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0C4E38-C201-A02C-F3A1-6DE4BDDDC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Een voorbeeld van een sprite (hoeft niet van game X te zijn)</a:t>
            </a:r>
          </a:p>
          <a:p>
            <a:r>
              <a:rPr lang="nl-NL" i="1"/>
              <a:t>Vermeld hier de bron van de afbeelding (link).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17974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77D9-01B4-4677-96AD-73EFFB2A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ESTHETIEK </a:t>
            </a:r>
            <a:r>
              <a:rPr lang="en-US" dirty="0"/>
              <a:t>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B6D50-D1C1-4F65-B382-45241A41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Leg kort uit wat je van de esthetiek (o.a. gameart) vindt.</a:t>
            </a:r>
          </a:p>
          <a:p>
            <a:r>
              <a:rPr lang="nl-NL" i="1"/>
              <a:t>Voeg ook screenshots of muziekfragmenten toe.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97114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0AC53-BE3C-42CB-A68A-1CBAF4A2D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verhaal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5CFA-EB1F-4F02-A980-27B9DE85A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Korte samenvatting van het verhaal achter game X.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219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BE49-6714-464D-A8F3-171F02FB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Technologie van</a:t>
            </a:r>
            <a:r>
              <a:rPr lang="en-US" dirty="0"/>
              <a:t>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2AC21-F858-4D03-B392-B946F61EC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Welke game-engine is gebruikt?</a:t>
            </a:r>
          </a:p>
          <a:p>
            <a:r>
              <a:rPr lang="nl-NL" i="1"/>
              <a:t>Zijn er speciale apparaten gebruikt zoals een console, VR-bril, etc.?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9072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F41F-864D-4DE0-B3C4-4976B3049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mechanics van game x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342-2B6A-4172-A8B3-ED4B18E7E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i="1"/>
              <a:t>Hoe werkt het spel? Welke acties, regels en feedback zijn er?</a:t>
            </a:r>
          </a:p>
          <a:p>
            <a:r>
              <a:rPr lang="nl-NL" i="1"/>
              <a:t>Welke objecten komen er voor (zoals spelers, ballen, muren, kogels, ... )</a:t>
            </a:r>
          </a:p>
          <a:p>
            <a:r>
              <a:rPr lang="nl-NL" i="1"/>
              <a:t>Wat kan een object doen? (zoals paddle kan omhoog/omlaag)</a:t>
            </a:r>
          </a:p>
          <a:p>
            <a:r>
              <a:rPr lang="nl-NL" i="1"/>
              <a:t>Welke regels zijn er? (zoals: als de bal de paddle raakt, kaatst hij terug; als de bal de muur raakt, scoort de tegenstander)</a:t>
            </a:r>
          </a:p>
          <a:p>
            <a:r>
              <a:rPr lang="nl-NL" i="1"/>
              <a:t>Wat laat het spel zien of horen om de speler te informeren? (zoals: Een pinggeluid als de bal de paddle raakt, of de score die zichtbaar oploopt als iemand scoort)</a:t>
            </a:r>
          </a:p>
        </p:txBody>
      </p:sp>
    </p:spTree>
    <p:extLst>
      <p:ext uri="{BB962C8B-B14F-4D97-AF65-F5344CB8AC3E}">
        <p14:creationId xmlns:p14="http://schemas.microsoft.com/office/powerpoint/2010/main" val="30702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DB0D3-510C-7BE9-1B21-1A79F3DB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Toestandsdiagram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3D9D5C-FC50-DDBC-95B9-9AE0BB78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i="1"/>
              <a:t>Plak hier een screenshot/foto van je toestandsdiagram. </a:t>
            </a:r>
          </a:p>
          <a:p>
            <a:r>
              <a:rPr lang="en-US" i="1"/>
              <a:t>Geef minstens 5 toestanden die het spel kan hebben.</a:t>
            </a:r>
          </a:p>
          <a:p>
            <a:r>
              <a:rPr lang="nl-NL" i="1"/>
              <a:t>Op de pijlen aangeven waardoor de toestand verandert</a:t>
            </a:r>
          </a:p>
          <a:p>
            <a:r>
              <a:rPr lang="nl-NL" i="1"/>
              <a:t>Tips:</a:t>
            </a:r>
          </a:p>
          <a:p>
            <a:pPr lvl="1"/>
            <a:r>
              <a:rPr lang="nl-NL" i="1"/>
              <a:t>Tool voor toestandsdiagram: </a:t>
            </a:r>
            <a:r>
              <a:rPr lang="nl-NL" i="1">
                <a:hlinkClick r:id="rId2"/>
              </a:rPr>
              <a:t>https://madebyevan.com/fsm/</a:t>
            </a:r>
            <a:r>
              <a:rPr lang="nl-NL" i="1"/>
              <a:t>“</a:t>
            </a:r>
          </a:p>
          <a:p>
            <a:pPr lvl="1"/>
            <a:r>
              <a:rPr lang="nl-NL" i="1"/>
              <a:t>Screenshot in Windows: Windows+Shift+S.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383775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188</TotalTime>
  <Words>389</Words>
  <Application>Microsoft Office PowerPoint</Application>
  <PresentationFormat>Breedbeeld</PresentationFormat>
  <Paragraphs>43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Game Analyse van bestaande game</vt:lpstr>
      <vt:lpstr>De spelervaring</vt:lpstr>
      <vt:lpstr>SPRITE</vt:lpstr>
      <vt:lpstr>ESTHETIEK van game x</vt:lpstr>
      <vt:lpstr>Het verhaal van game X</vt:lpstr>
      <vt:lpstr>Technologie van game x</vt:lpstr>
      <vt:lpstr>De mechanics van game x</vt:lpstr>
      <vt:lpstr>Toestandsdiagram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Analyse</dc:title>
  <dc:creator>Bergervoet, P.M.A. (Paul)</dc:creator>
  <cp:lastModifiedBy>Renske Weeda</cp:lastModifiedBy>
  <cp:revision>19</cp:revision>
  <dcterms:created xsi:type="dcterms:W3CDTF">2021-01-28T13:14:33Z</dcterms:created>
  <dcterms:modified xsi:type="dcterms:W3CDTF">2025-06-28T06:47:01Z</dcterms:modified>
</cp:coreProperties>
</file>