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7" d="100"/>
          <a:sy n="57" d="100"/>
        </p:scale>
        <p:origin x="92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E1767A-4256-BB48-26D6-2853574F9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5453CB3-ACF6-D8EA-43BC-9045FE9CE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0A7488-C707-35A2-F988-909D0329C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664A10F-624A-8D5E-8C1C-A07114A87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AB6E9F-D753-4CA7-B883-B62F0062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5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2B9AC-5CFE-EE41-EF01-FF94F6AB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510667D-1B71-5E3E-7867-C091CFBEE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2980CB-C734-A26C-115A-6AFD474E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8CD15D-7A1C-1979-E210-F0AC5386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2702B6E-E5C6-7488-4B23-146DA268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2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579E069-1F60-4569-5A69-B7254BD28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C0AF5A1-028F-A863-C45F-B9102D60B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558EC55-F52E-CEE0-72C5-334E9100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49E0D93-3CBC-F986-8A77-E41DD177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791CD26-35BC-971C-EEB6-794CE3DE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9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9D46B-6603-2EA6-5852-7A367E98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8F9F1D-37BF-D3C4-5CA5-E65FD54AE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ABA414-D020-4727-65A4-2D80176F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AA77B87-986F-EFA5-24F2-29E453DC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577CAA-6635-D0F2-DA5C-B6723657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985B9-B86D-4FBE-D4D8-18FB4492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DD9814F-E69F-CC73-0344-1E7812945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2EB1638-40B4-692A-FA4C-1B8D37B6E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E78347-615C-97E1-F7BA-E8B55A64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FE0879F-BA29-3424-2A5A-3F4B6B39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4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58D4D4-DA9E-0B83-5F54-30FC8E6C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3E5966-1891-E1EA-4BB8-4D08E55AF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EE11ED7-8FD3-0C00-CED2-D64696F7B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F9336FC-671B-848C-C084-16F17F5E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6FE469F-2E29-CAA6-50BE-28616772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408BD6E-5891-AA3B-1AA9-8A86EBCC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3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56B29C-A507-F349-E897-8878879C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1054AE2-7C85-D5AF-AC0D-D8CD2A12C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015889F-C71D-36F5-689A-8029E6A00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1935BD5-7ECA-69FC-D938-DBF182BA0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706A222-E9D9-6E7F-EB35-D236C66EC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697EDBA-0DAF-81D2-B5C2-0E2A7589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7F81A94-4864-7BAF-B02D-01DB48A1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50DDC77-0F1E-F5E4-5528-A62B8511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7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BB7E2-321E-767F-95B6-951624A1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B6D0548-5DDF-1964-D3C2-FCFCEF12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0194B06-829D-0FD9-04BE-2C6034AD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A081E1C-32EF-8A76-E6B4-B78E53FF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9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D7B1632-E763-23D6-5933-231DA0FA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E5D5D34-DE3D-3556-93AB-E0F9CA6B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13B820A-C8EB-8375-FC07-3AE2AB33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3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55268-E521-6CAE-5417-CF4B84B7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4013E9-854A-9627-6017-DB2D06BA2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78429A8-A7E8-6759-576C-145C11C8B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DB4AED9-F966-A531-7499-6CDDF9C9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A7308A3-6A3A-3259-E190-54943F3B7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F6BD390-BE83-6337-B485-7DB3A532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9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420313-288B-C2C8-F4C1-4E3AFA793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A8A8E9B-EB30-DE8C-8C34-C76254308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7F8B774-21DA-0312-4E3D-91B7AD103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52F1E34-85A1-6084-411A-32C98045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B38DD08-71F9-4678-07F0-AC867F18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4773A22-E280-D2A6-5BA1-34530007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8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DBEA416-1A57-3637-D592-4823A4207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2C261B3-FDCC-267F-6F04-866BD2B67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7BA579-52C4-EC41-5569-6D6AA5A99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6C4B6E-B458-49AB-B465-122E3E427539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1BB6FC4-5DB2-BB75-2CA5-D996F0D7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F63F7D5-3DB9-ECDD-8BEB-A91BC12F1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1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C35FF02F-3B1A-D431-FC5D-2765C89F2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85" y="450479"/>
            <a:ext cx="3217069" cy="2937085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CDACE154-3BC6-F063-146C-5C2B105A7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010" y="4125664"/>
            <a:ext cx="4914898" cy="2127249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62C9911B-A195-8F09-89CF-7EEA6455D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454" y="450479"/>
            <a:ext cx="2470293" cy="2866900"/>
          </a:xfrm>
          <a:prstGeom prst="rect">
            <a:avLst/>
          </a:prstGeom>
        </p:spPr>
      </p:pic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FF3B4DB2-706A-E138-B94A-6A9B466F93FC}"/>
              </a:ext>
            </a:extLst>
          </p:cNvPr>
          <p:cNvCxnSpPr>
            <a:cxnSpLocks/>
          </p:cNvCxnSpPr>
          <p:nvPr/>
        </p:nvCxnSpPr>
        <p:spPr>
          <a:xfrm>
            <a:off x="6925554" y="2176668"/>
            <a:ext cx="2165442" cy="0"/>
          </a:xfrm>
          <a:prstGeom prst="line">
            <a:avLst/>
          </a:prstGeom>
          <a:ln w="38100">
            <a:solidFill>
              <a:srgbClr val="C00000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8FAE6B92-6217-2283-0696-376D55F7E2B8}"/>
              </a:ext>
            </a:extLst>
          </p:cNvPr>
          <p:cNvSpPr txBox="1"/>
          <p:nvPr/>
        </p:nvSpPr>
        <p:spPr>
          <a:xfrm>
            <a:off x="0" y="4404139"/>
            <a:ext cx="671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JOIN van tabellen </a:t>
            </a:r>
            <a:r>
              <a:rPr lang="en-US" i="1"/>
              <a:t>besteldepizza</a:t>
            </a:r>
            <a:r>
              <a:rPr lang="en-US"/>
              <a:t> en </a:t>
            </a:r>
            <a:r>
              <a:rPr lang="en-US" i="1"/>
              <a:t>pizza:</a:t>
            </a: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0CC7080E-9C59-E99D-30E1-22A7E024257D}"/>
              </a:ext>
            </a:extLst>
          </p:cNvPr>
          <p:cNvSpPr/>
          <p:nvPr/>
        </p:nvSpPr>
        <p:spPr>
          <a:xfrm>
            <a:off x="5269952" y="1952487"/>
            <a:ext cx="1581426" cy="3887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0088615B-2379-0CD4-663B-ED1135773AE3}"/>
              </a:ext>
            </a:extLst>
          </p:cNvPr>
          <p:cNvSpPr/>
          <p:nvPr/>
        </p:nvSpPr>
        <p:spPr>
          <a:xfrm>
            <a:off x="9243321" y="1982303"/>
            <a:ext cx="1581426" cy="3887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614018DD-144A-9A2A-0678-34186303A436}"/>
              </a:ext>
            </a:extLst>
          </p:cNvPr>
          <p:cNvSpPr/>
          <p:nvPr/>
        </p:nvSpPr>
        <p:spPr>
          <a:xfrm>
            <a:off x="6096000" y="5202540"/>
            <a:ext cx="3195908" cy="442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A3D7B9C9-C6C2-A81E-8EA1-ECB64047D766}"/>
              </a:ext>
            </a:extLst>
          </p:cNvPr>
          <p:cNvCxnSpPr>
            <a:cxnSpLocks/>
          </p:cNvCxnSpPr>
          <p:nvPr/>
        </p:nvCxnSpPr>
        <p:spPr>
          <a:xfrm>
            <a:off x="6096000" y="2371033"/>
            <a:ext cx="1219200" cy="2742719"/>
          </a:xfrm>
          <a:prstGeom prst="line">
            <a:avLst/>
          </a:prstGeom>
          <a:ln w="9525">
            <a:solidFill>
              <a:srgbClr val="C0000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2B434620-31EA-04B9-F79A-FD766D8F61F2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8437842" y="2371033"/>
            <a:ext cx="1596192" cy="2742720"/>
          </a:xfrm>
          <a:prstGeom prst="line">
            <a:avLst/>
          </a:prstGeom>
          <a:ln w="9525">
            <a:solidFill>
              <a:srgbClr val="C0000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47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1FE12-E540-4E8D-AF62-8C585B366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F0FED9F7-4B15-6D86-0858-080377F6A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85" y="450479"/>
            <a:ext cx="3217069" cy="2937085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68675443-12D3-3EC0-6296-8E5F3D4AF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454" y="450479"/>
            <a:ext cx="2470293" cy="2866900"/>
          </a:xfrm>
          <a:prstGeom prst="rect">
            <a:avLst/>
          </a:prstGeom>
        </p:spPr>
      </p:pic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BA9989F5-DD77-4A68-E19F-8EDDBFE36437}"/>
              </a:ext>
            </a:extLst>
          </p:cNvPr>
          <p:cNvCxnSpPr>
            <a:cxnSpLocks/>
          </p:cNvCxnSpPr>
          <p:nvPr/>
        </p:nvCxnSpPr>
        <p:spPr>
          <a:xfrm>
            <a:off x="6925554" y="2176668"/>
            <a:ext cx="2165442" cy="0"/>
          </a:xfrm>
          <a:prstGeom prst="line">
            <a:avLst/>
          </a:prstGeom>
          <a:ln w="38100">
            <a:solidFill>
              <a:srgbClr val="C00000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hthoek 25">
            <a:extLst>
              <a:ext uri="{FF2B5EF4-FFF2-40B4-BE49-F238E27FC236}">
                <a16:creationId xmlns:a16="http://schemas.microsoft.com/office/drawing/2014/main" id="{22459A3E-7972-BB20-7566-CA08EC18295B}"/>
              </a:ext>
            </a:extLst>
          </p:cNvPr>
          <p:cNvSpPr/>
          <p:nvPr/>
        </p:nvSpPr>
        <p:spPr>
          <a:xfrm>
            <a:off x="5269952" y="1952487"/>
            <a:ext cx="1581426" cy="3887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6DAB9630-5CDC-BDF4-91FF-651E90CBC624}"/>
              </a:ext>
            </a:extLst>
          </p:cNvPr>
          <p:cNvSpPr/>
          <p:nvPr/>
        </p:nvSpPr>
        <p:spPr>
          <a:xfrm>
            <a:off x="9243321" y="1982303"/>
            <a:ext cx="1581426" cy="3887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4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Netflix | Brand Assets | Logos">
            <a:extLst>
              <a:ext uri="{FF2B5EF4-FFF2-40B4-BE49-F238E27FC236}">
                <a16:creationId xmlns:a16="http://schemas.microsoft.com/office/drawing/2014/main" id="{5ACA4439-EC37-CEC5-B400-0945FDEC90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9" t="26099" r="7382" b="25905"/>
          <a:stretch>
            <a:fillRect/>
          </a:stretch>
        </p:blipFill>
        <p:spPr bwMode="auto">
          <a:xfrm>
            <a:off x="919949" y="787329"/>
            <a:ext cx="3417274" cy="117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5A48533D-A018-E58F-518A-78E87F38A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9948" y="5627005"/>
            <a:ext cx="5291667" cy="117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undefined">
            <a:extLst>
              <a:ext uri="{FF2B5EF4-FFF2-40B4-BE49-F238E27FC236}">
                <a16:creationId xmlns:a16="http://schemas.microsoft.com/office/drawing/2014/main" id="{A3F5B4E8-8848-8D79-362D-18A1EFF0B9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7" r="20110" b="-8776"/>
          <a:stretch>
            <a:fillRect/>
          </a:stretch>
        </p:blipFill>
        <p:spPr bwMode="auto">
          <a:xfrm>
            <a:off x="1786634" y="2501113"/>
            <a:ext cx="1383957" cy="128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undefined">
            <a:extLst>
              <a:ext uri="{FF2B5EF4-FFF2-40B4-BE49-F238E27FC236}">
                <a16:creationId xmlns:a16="http://schemas.microsoft.com/office/drawing/2014/main" id="{B60C96B0-7A31-A344-357A-9F68FE973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2" r="62017" b="-961"/>
          <a:stretch>
            <a:fillRect/>
          </a:stretch>
        </p:blipFill>
        <p:spPr bwMode="auto">
          <a:xfrm>
            <a:off x="7854779" y="945680"/>
            <a:ext cx="1102550" cy="132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racle Logo PNG Transparent &amp; SVG Vector - Freebie Supply">
            <a:extLst>
              <a:ext uri="{FF2B5EF4-FFF2-40B4-BE49-F238E27FC236}">
                <a16:creationId xmlns:a16="http://schemas.microsoft.com/office/drawing/2014/main" id="{83FAE5B2-DBDC-CD59-87E7-236C24319B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22" b="33881"/>
          <a:stretch>
            <a:fillRect/>
          </a:stretch>
        </p:blipFill>
        <p:spPr bwMode="auto">
          <a:xfrm>
            <a:off x="3816749" y="2501113"/>
            <a:ext cx="2627300" cy="61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69858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7</Words>
  <Application>Microsoft Office PowerPoint</Application>
  <PresentationFormat>Breedbeeld</PresentationFormat>
  <Paragraphs>1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Kantoorthema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Renske Weeda</dc:creator>
  <cp:lastModifiedBy>Renske Weeda</cp:lastModifiedBy>
  <cp:revision>4</cp:revision>
  <dcterms:created xsi:type="dcterms:W3CDTF">2025-05-27T04:36:19Z</dcterms:created>
  <dcterms:modified xsi:type="dcterms:W3CDTF">2025-07-29T17:09:11Z</dcterms:modified>
</cp:coreProperties>
</file>