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601D7C"/>
    <a:srgbClr val="E3037D"/>
    <a:srgbClr val="BF88DB"/>
    <a:srgbClr val="A8DADC"/>
    <a:srgbClr val="F1FAEE"/>
    <a:srgbClr val="457B9D"/>
    <a:srgbClr val="1D3557"/>
    <a:srgbClr val="F4F1DE"/>
    <a:srgbClr val="F2CC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94660"/>
  </p:normalViewPr>
  <p:slideViewPr>
    <p:cSldViewPr snapToGrid="0" showGuides="1">
      <p:cViewPr varScale="1">
        <p:scale>
          <a:sx n="142" d="100"/>
          <a:sy n="142" d="100"/>
        </p:scale>
        <p:origin x="88" y="2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E6CE3-8D24-4F64-8588-3944D5100DD6}" type="datetimeFigureOut">
              <a:rPr lang="en-US" smtClean="0"/>
              <a:t>16-Jun-25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1783E-B92E-41E7-A2A8-9784DEBEDD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66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1783E-B92E-41E7-A2A8-9784DEBEDD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24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A27520-6A92-113B-199E-72033949F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DCC6C11-331E-B33F-47BB-FB4876AF2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A689907-014B-7E91-B4F4-652006017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0B10-5B90-41E6-AE0C-664E7DC64004}" type="datetimeFigureOut">
              <a:rPr lang="en-US" smtClean="0"/>
              <a:t>16-Jun-25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F4CC182-4B67-9B36-4558-7A5BC9398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62ABDDD-F45B-940B-E68A-9104C7097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D2B63-DCB9-47A8-AECA-95AC33A5D7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30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B3AC7B-B55D-64BA-CC11-B95482BFA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B8496F4-BD08-7982-FA18-860E9B733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251EC92-DD1A-34C0-2D32-F6784E8F7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0B10-5B90-41E6-AE0C-664E7DC64004}" type="datetimeFigureOut">
              <a:rPr lang="en-US" smtClean="0"/>
              <a:t>16-Jun-25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7BB508D-047E-7A6E-EEE0-F26D527E3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63F87FF-251E-5C59-72B3-50B268DAA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D2B63-DCB9-47A8-AECA-95AC33A5D7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2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8197392F-C4E9-C6F6-5ABE-0DDF716DD5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98A9776-7D07-3882-01A6-B21FE70C7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9D732CF-2C38-1426-4FE2-2ADF981C0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0B10-5B90-41E6-AE0C-664E7DC64004}" type="datetimeFigureOut">
              <a:rPr lang="en-US" smtClean="0"/>
              <a:t>16-Jun-25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3D3E3C2-F9E2-0E3E-40E3-FFCCAD83C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0095BB3-94DB-9BFC-2625-B9B12231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D2B63-DCB9-47A8-AECA-95AC33A5D7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87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13147B-6EA8-E985-23C6-7A9E7EFE3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8593ED0-7495-CAA9-3ADA-AD659B1CB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4FE4A26-22F4-48EC-BCF6-73317307F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0B10-5B90-41E6-AE0C-664E7DC64004}" type="datetimeFigureOut">
              <a:rPr lang="en-US" smtClean="0"/>
              <a:t>16-Jun-25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CB1841F-62D3-400C-6718-2DC0C3589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10768E1-CE9D-82AC-E2D8-5B1ADE03B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D2B63-DCB9-47A8-AECA-95AC33A5D7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1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4BBCBA-F1E1-A019-AE2D-A5DA98E83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FF785B8-966A-531C-F033-35F2001DE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11B5A9C-A128-8624-CD6F-4BD8AB6EF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0B10-5B90-41E6-AE0C-664E7DC64004}" type="datetimeFigureOut">
              <a:rPr lang="en-US" smtClean="0"/>
              <a:t>16-Jun-25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C14459C-F02E-B5D3-1BE0-52720E128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26D634C-CEC8-76AB-4D87-A9B71CD66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D2B63-DCB9-47A8-AECA-95AC33A5D7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61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A44085-2947-C136-F4FE-C7F0CC55F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28FE471-4B46-8CC1-894F-B61EB1CAEC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1BD6B21-6606-9EA3-E843-ADAD285C3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35F2EF8-49A7-BCC7-B645-195CA0BCD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0B10-5B90-41E6-AE0C-664E7DC64004}" type="datetimeFigureOut">
              <a:rPr lang="en-US" smtClean="0"/>
              <a:t>16-Jun-25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9B30DD9-CD1A-C9FC-CE15-CEF726B9A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C7DC6AF-F18B-D7EF-10B2-4C542F4C0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D2B63-DCB9-47A8-AECA-95AC33A5D7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84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27F2C-49D2-75C1-ED56-F8650DAF4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1778894-F552-B896-5392-B08F84A58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BC6A5EB-B090-F5B0-91FB-4587E3783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E727F37-E2A6-65FF-D2E3-993620DA91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75C26B41-9C90-00B1-012C-149FBD5560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0BF0695A-41C5-7EDA-9303-0BD1150BF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0B10-5B90-41E6-AE0C-664E7DC64004}" type="datetimeFigureOut">
              <a:rPr lang="en-US" smtClean="0"/>
              <a:t>16-Jun-25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4DAF794-BDFD-4F38-85FF-A0AEAC89F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27991DF-1554-791D-32B7-331BA104E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D2B63-DCB9-47A8-AECA-95AC33A5D7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93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C6844C-51EF-328F-1F33-3D583D46B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FDE4C81A-D6A3-31DC-17E5-B3C64FAB6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0B10-5B90-41E6-AE0C-664E7DC64004}" type="datetimeFigureOut">
              <a:rPr lang="en-US" smtClean="0"/>
              <a:t>16-Jun-25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3906350-C1DF-2AD3-7CA1-2F1EE0263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1F3CE5C-2C47-8B7E-D6EC-63B41F768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D2B63-DCB9-47A8-AECA-95AC33A5D7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29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6E53690B-0A04-00E4-9B88-248170E26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0B10-5B90-41E6-AE0C-664E7DC64004}" type="datetimeFigureOut">
              <a:rPr lang="en-US" smtClean="0"/>
              <a:t>16-Jun-25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3FB1CD2-5FF8-486E-C6DF-D3D5E432D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2C06E67-E437-2D52-CAE1-C902C27F6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D2B63-DCB9-47A8-AECA-95AC33A5D7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73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DC59CF-8DB3-BFF8-625A-54F3F8BF5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287E74-7A50-CE0A-3B3C-BD1D2E5FC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4EE6935-DF55-5616-7826-006B29E8B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E1ACAEA-5BE3-793D-0347-156CDD792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0B10-5B90-41E6-AE0C-664E7DC64004}" type="datetimeFigureOut">
              <a:rPr lang="en-US" smtClean="0"/>
              <a:t>16-Jun-25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04D9110-C13C-55CC-C99F-B22410951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638AC23-A4DA-4CDC-D716-3771F8CC0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D2B63-DCB9-47A8-AECA-95AC33A5D7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68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9CA62E-2A83-DC7E-F151-3DC152F4C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6E70A4D-503A-BF4C-2470-BC3539ED94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2363F9C-F381-F89F-FDE9-AEA7421D6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A2ED06F-DB81-4763-D1B3-13EB21422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0B10-5B90-41E6-AE0C-664E7DC64004}" type="datetimeFigureOut">
              <a:rPr lang="en-US" smtClean="0"/>
              <a:t>16-Jun-25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C8E7C8B-5380-8CC2-DF2F-3BD922BA0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26737B5-A4AF-2880-C501-EFF8E389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D2B63-DCB9-47A8-AECA-95AC33A5D7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7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E30B613E-12AB-0F29-A32F-B7276A3C2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259E02D-86F3-3CCE-F15B-01695C3D9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80BA00A-DE00-3BA4-D59E-05A6427DF9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8E0B10-5B90-41E6-AE0C-664E7DC64004}" type="datetimeFigureOut">
              <a:rPr lang="en-US" smtClean="0"/>
              <a:t>16-Jun-25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4A7DFA3-FC36-4157-46F8-6B11493F0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C2B0585-912F-43E2-831F-14E83CBD3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5D2B63-DCB9-47A8-AECA-95AC33A5D7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61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 descr="Afbeelding met tekst, Lettertype, schermopname, Graphics&#10;&#10;Door AI gegenereerde inhoud is mogelijk onjuist.">
            <a:extLst>
              <a:ext uri="{FF2B5EF4-FFF2-40B4-BE49-F238E27FC236}">
                <a16:creationId xmlns:a16="http://schemas.microsoft.com/office/drawing/2014/main" id="{C14862BA-401E-720D-B652-A0A4B9E61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037" y="1826842"/>
            <a:ext cx="1828571" cy="2552381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B24BAB6E-648D-EF4F-A7CC-3E297D831C1C}"/>
              </a:ext>
            </a:extLst>
          </p:cNvPr>
          <p:cNvSpPr txBox="1"/>
          <p:nvPr/>
        </p:nvSpPr>
        <p:spPr>
          <a:xfrm flipH="1">
            <a:off x="1363473" y="2557325"/>
            <a:ext cx="253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4">
                    <a:lumMod val="50000"/>
                  </a:schemeClr>
                </a:solidFill>
              </a:rPr>
              <a:t>Toepassingenlaag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D07B458-1357-1C83-9FA2-64F2F8910AF4}"/>
              </a:ext>
            </a:extLst>
          </p:cNvPr>
          <p:cNvSpPr txBox="1"/>
          <p:nvPr/>
        </p:nvSpPr>
        <p:spPr>
          <a:xfrm flipH="1">
            <a:off x="1557838" y="3250528"/>
            <a:ext cx="253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4">
                    <a:lumMod val="50000"/>
                  </a:schemeClr>
                </a:solidFill>
              </a:rPr>
              <a:t>Logische</a:t>
            </a:r>
            <a:r>
              <a:rPr lang="en-US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b="1">
                <a:solidFill>
                  <a:schemeClr val="accent4">
                    <a:lumMod val="50000"/>
                  </a:schemeClr>
                </a:solidFill>
              </a:rPr>
              <a:t>laag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5CDC7B57-5678-2444-8E54-534AACB0E2E9}"/>
              </a:ext>
            </a:extLst>
          </p:cNvPr>
          <p:cNvSpPr txBox="1"/>
          <p:nvPr/>
        </p:nvSpPr>
        <p:spPr>
          <a:xfrm flipH="1">
            <a:off x="1632934" y="3892181"/>
            <a:ext cx="253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4">
                    <a:lumMod val="50000"/>
                  </a:schemeClr>
                </a:solidFill>
              </a:rPr>
              <a:t>Fysieke</a:t>
            </a:r>
            <a:r>
              <a:rPr lang="en-US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b="1">
                <a:solidFill>
                  <a:schemeClr val="accent4">
                    <a:lumMod val="50000"/>
                  </a:schemeClr>
                </a:solidFill>
              </a:rPr>
              <a:t>laag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27C40888-A077-8ADB-BC69-79753AF08C3E}"/>
              </a:ext>
            </a:extLst>
          </p:cNvPr>
          <p:cNvSpPr txBox="1"/>
          <p:nvPr/>
        </p:nvSpPr>
        <p:spPr>
          <a:xfrm flipH="1">
            <a:off x="5687188" y="2882836"/>
            <a:ext cx="64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API</a:t>
            </a:r>
          </a:p>
        </p:txBody>
      </p: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650613BB-CCE7-8753-12D1-06358086B7A4}"/>
              </a:ext>
            </a:extLst>
          </p:cNvPr>
          <p:cNvCxnSpPr>
            <a:cxnSpLocks/>
          </p:cNvCxnSpPr>
          <p:nvPr/>
        </p:nvCxnSpPr>
        <p:spPr>
          <a:xfrm flipH="1">
            <a:off x="5210315" y="3067502"/>
            <a:ext cx="547756" cy="0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DD88F6CB-61B9-ED7D-6FC0-E518C95F3672}"/>
              </a:ext>
            </a:extLst>
          </p:cNvPr>
          <p:cNvCxnSpPr>
            <a:cxnSpLocks/>
          </p:cNvCxnSpPr>
          <p:nvPr/>
        </p:nvCxnSpPr>
        <p:spPr>
          <a:xfrm flipH="1">
            <a:off x="5210315" y="3803997"/>
            <a:ext cx="547756" cy="0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kstvak 20">
            <a:extLst>
              <a:ext uri="{FF2B5EF4-FFF2-40B4-BE49-F238E27FC236}">
                <a16:creationId xmlns:a16="http://schemas.microsoft.com/office/drawing/2014/main" id="{BECD1B76-C1CE-D4D4-5E05-56438D15CE01}"/>
              </a:ext>
            </a:extLst>
          </p:cNvPr>
          <p:cNvSpPr txBox="1"/>
          <p:nvPr/>
        </p:nvSpPr>
        <p:spPr>
          <a:xfrm flipH="1">
            <a:off x="5689396" y="3619331"/>
            <a:ext cx="860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driver</a:t>
            </a:r>
          </a:p>
        </p:txBody>
      </p:sp>
    </p:spTree>
    <p:extLst>
      <p:ext uri="{BB962C8B-B14F-4D97-AF65-F5344CB8AC3E}">
        <p14:creationId xmlns:p14="http://schemas.microsoft.com/office/powerpoint/2010/main" val="738882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05463B73-A057-ECEE-3992-1F7E044C592E}"/>
              </a:ext>
            </a:extLst>
          </p:cNvPr>
          <p:cNvSpPr/>
          <p:nvPr/>
        </p:nvSpPr>
        <p:spPr>
          <a:xfrm>
            <a:off x="6096000" y="920579"/>
            <a:ext cx="4510216" cy="6610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3. Software: Toepassingenlaag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01A79F7A-9077-D9C3-0A33-B7ED0C77CE53}"/>
              </a:ext>
            </a:extLst>
          </p:cNvPr>
          <p:cNvSpPr/>
          <p:nvPr/>
        </p:nvSpPr>
        <p:spPr>
          <a:xfrm>
            <a:off x="6096000" y="2203623"/>
            <a:ext cx="4510216" cy="661086"/>
          </a:xfrm>
          <a:prstGeom prst="rect">
            <a:avLst/>
          </a:prstGeom>
          <a:solidFill>
            <a:srgbClr val="E3037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2. Software: Logische laag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33F2D7F6-14DC-8015-A5E1-BCF290D85922}"/>
              </a:ext>
            </a:extLst>
          </p:cNvPr>
          <p:cNvSpPr/>
          <p:nvPr/>
        </p:nvSpPr>
        <p:spPr>
          <a:xfrm>
            <a:off x="6096000" y="3486667"/>
            <a:ext cx="4510216" cy="661086"/>
          </a:xfrm>
          <a:prstGeom prst="rect">
            <a:avLst/>
          </a:prstGeom>
          <a:solidFill>
            <a:srgbClr val="601D7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1. Hardware: Fysieke laag</a:t>
            </a:r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9A800001-C77F-3273-DD56-49B7D04CF32C}"/>
              </a:ext>
            </a:extLst>
          </p:cNvPr>
          <p:cNvCxnSpPr>
            <a:cxnSpLocks/>
          </p:cNvCxnSpPr>
          <p:nvPr/>
        </p:nvCxnSpPr>
        <p:spPr>
          <a:xfrm flipV="1">
            <a:off x="8822726" y="1581665"/>
            <a:ext cx="0" cy="621958"/>
          </a:xfrm>
          <a:prstGeom prst="straightConnector1">
            <a:avLst/>
          </a:prstGeom>
          <a:ln w="38100">
            <a:solidFill>
              <a:srgbClr val="E3037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B3710AE8-4E5A-3C96-DA95-F1477DC7582C}"/>
              </a:ext>
            </a:extLst>
          </p:cNvPr>
          <p:cNvCxnSpPr>
            <a:cxnSpLocks/>
          </p:cNvCxnSpPr>
          <p:nvPr/>
        </p:nvCxnSpPr>
        <p:spPr>
          <a:xfrm flipV="1">
            <a:off x="8828908" y="2864709"/>
            <a:ext cx="0" cy="621958"/>
          </a:xfrm>
          <a:prstGeom prst="straightConnector1">
            <a:avLst/>
          </a:prstGeom>
          <a:ln w="38100">
            <a:solidFill>
              <a:srgbClr val="601D7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54D76CAC-FD08-C320-4BB5-D1030583B745}"/>
              </a:ext>
            </a:extLst>
          </p:cNvPr>
          <p:cNvCxnSpPr>
            <a:cxnSpLocks/>
          </p:cNvCxnSpPr>
          <p:nvPr/>
        </p:nvCxnSpPr>
        <p:spPr>
          <a:xfrm>
            <a:off x="7902136" y="2864709"/>
            <a:ext cx="0" cy="621958"/>
          </a:xfrm>
          <a:prstGeom prst="straightConnector1">
            <a:avLst/>
          </a:prstGeom>
          <a:ln w="38100">
            <a:solidFill>
              <a:srgbClr val="E3037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A0AD06ED-2A78-9E2D-5A35-2CA8CB489C75}"/>
              </a:ext>
            </a:extLst>
          </p:cNvPr>
          <p:cNvCxnSpPr>
            <a:cxnSpLocks/>
          </p:cNvCxnSpPr>
          <p:nvPr/>
        </p:nvCxnSpPr>
        <p:spPr>
          <a:xfrm>
            <a:off x="7902136" y="1581665"/>
            <a:ext cx="0" cy="621958"/>
          </a:xfrm>
          <a:prstGeom prst="straightConnector1">
            <a:avLst/>
          </a:prstGeom>
          <a:ln w="38100">
            <a:solidFill>
              <a:srgbClr val="BF88DB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Afbeelding 23">
            <a:extLst>
              <a:ext uri="{FF2B5EF4-FFF2-40B4-BE49-F238E27FC236}">
                <a16:creationId xmlns:a16="http://schemas.microsoft.com/office/drawing/2014/main" id="{9D44DF1B-09D5-8645-5DB0-F11DFF575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10" y="123567"/>
            <a:ext cx="2349842" cy="297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168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2D8E13-D2D2-8EDB-2EC4-A0D43BED1F0B}"/>
              </a:ext>
            </a:extLst>
          </p:cNvPr>
          <p:cNvSpPr/>
          <p:nvPr/>
        </p:nvSpPr>
        <p:spPr>
          <a:xfrm>
            <a:off x="2432308" y="299477"/>
            <a:ext cx="5486400" cy="4413925"/>
          </a:xfrm>
          <a:prstGeom prst="rect">
            <a:avLst/>
          </a:prstGeom>
          <a:solidFill>
            <a:srgbClr val="3D405B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DC6436-6B68-DAE3-1EE1-708660A22B9B}"/>
              </a:ext>
            </a:extLst>
          </p:cNvPr>
          <p:cNvSpPr/>
          <p:nvPr/>
        </p:nvSpPr>
        <p:spPr>
          <a:xfrm>
            <a:off x="2889508" y="573798"/>
            <a:ext cx="4572000" cy="2186474"/>
          </a:xfrm>
          <a:prstGeom prst="rect">
            <a:avLst/>
          </a:prstGeom>
          <a:solidFill>
            <a:srgbClr val="F4F1DE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 sz="1400"/>
            </a:pPr>
            <a:r>
              <a:rPr sz="2000" b="1">
                <a:solidFill>
                  <a:schemeClr val="tx1"/>
                </a:solidFill>
              </a:rPr>
              <a:t>Processor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B847E6-F436-5D26-5494-BE9A89516C47}"/>
              </a:ext>
            </a:extLst>
          </p:cNvPr>
          <p:cNvSpPr/>
          <p:nvPr/>
        </p:nvSpPr>
        <p:spPr>
          <a:xfrm>
            <a:off x="3072388" y="1326157"/>
            <a:ext cx="4206240" cy="457200"/>
          </a:xfrm>
          <a:prstGeom prst="rect">
            <a:avLst/>
          </a:prstGeom>
          <a:solidFill>
            <a:srgbClr val="81B29A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/>
            </a:pPr>
            <a:r>
              <a:rPr sz="2000" b="1">
                <a:solidFill>
                  <a:srgbClr val="F2CC8F"/>
                </a:solidFill>
              </a:rPr>
              <a:t>Besturingsorgaan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67AC91-3856-8A7A-7075-A455EEADC5D9}"/>
              </a:ext>
            </a:extLst>
          </p:cNvPr>
          <p:cNvSpPr/>
          <p:nvPr/>
        </p:nvSpPr>
        <p:spPr>
          <a:xfrm>
            <a:off x="3072388" y="1945398"/>
            <a:ext cx="4206240" cy="457200"/>
          </a:xfrm>
          <a:prstGeom prst="rect">
            <a:avLst/>
          </a:prstGeom>
          <a:solidFill>
            <a:srgbClr val="81B29A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/>
            </a:pPr>
            <a:r>
              <a:rPr sz="2000" b="1">
                <a:solidFill>
                  <a:srgbClr val="F2CC8F"/>
                </a:solidFill>
              </a:rPr>
              <a:t>Rekenorgaan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4ED7C0-842F-E396-B527-869C2991D034}"/>
              </a:ext>
            </a:extLst>
          </p:cNvPr>
          <p:cNvSpPr/>
          <p:nvPr/>
        </p:nvSpPr>
        <p:spPr>
          <a:xfrm>
            <a:off x="3260584" y="3624558"/>
            <a:ext cx="3657600" cy="548640"/>
          </a:xfrm>
          <a:prstGeom prst="rect">
            <a:avLst/>
          </a:prstGeom>
          <a:solidFill>
            <a:srgbClr val="F4F1DE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/>
            </a:pPr>
            <a:r>
              <a:rPr sz="2000" b="1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350110-DE61-EC0B-D9AA-E68E5C0C9E5C}"/>
              </a:ext>
            </a:extLst>
          </p:cNvPr>
          <p:cNvSpPr/>
          <p:nvPr/>
        </p:nvSpPr>
        <p:spPr>
          <a:xfrm>
            <a:off x="720846" y="2221603"/>
            <a:ext cx="1079176" cy="548640"/>
          </a:xfrm>
          <a:prstGeom prst="rect">
            <a:avLst/>
          </a:prstGeom>
          <a:solidFill>
            <a:srgbClr val="F2CC8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solidFill>
                  <a:schemeClr val="tx1"/>
                </a:solidFill>
              </a:rPr>
              <a:t>Invoer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405F6F-11C0-7803-EB22-0FD644624C65}"/>
              </a:ext>
            </a:extLst>
          </p:cNvPr>
          <p:cNvSpPr/>
          <p:nvPr/>
        </p:nvSpPr>
        <p:spPr>
          <a:xfrm>
            <a:off x="8498459" y="2232120"/>
            <a:ext cx="1079177" cy="548640"/>
          </a:xfrm>
          <a:prstGeom prst="rect">
            <a:avLst/>
          </a:prstGeom>
          <a:solidFill>
            <a:srgbClr val="F2CC8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solidFill>
                  <a:schemeClr val="tx1"/>
                </a:solidFill>
              </a:rPr>
              <a:t>Uitvoer</a:t>
            </a:r>
          </a:p>
        </p:txBody>
      </p: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650420B8-54FA-F4FD-F094-ACA236D80348}"/>
              </a:ext>
            </a:extLst>
          </p:cNvPr>
          <p:cNvCxnSpPr>
            <a:cxnSpLocks/>
          </p:cNvCxnSpPr>
          <p:nvPr/>
        </p:nvCxnSpPr>
        <p:spPr>
          <a:xfrm>
            <a:off x="4611280" y="2760272"/>
            <a:ext cx="0" cy="864286"/>
          </a:xfrm>
          <a:prstGeom prst="straightConnector1">
            <a:avLst/>
          </a:prstGeom>
          <a:ln w="28575">
            <a:solidFill>
              <a:srgbClr val="F2CC8F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B9F1B661-E35A-4E75-EFDB-958D126568CF}"/>
              </a:ext>
            </a:extLst>
          </p:cNvPr>
          <p:cNvCxnSpPr>
            <a:cxnSpLocks/>
          </p:cNvCxnSpPr>
          <p:nvPr/>
        </p:nvCxnSpPr>
        <p:spPr>
          <a:xfrm>
            <a:off x="5470690" y="2760272"/>
            <a:ext cx="0" cy="864286"/>
          </a:xfrm>
          <a:prstGeom prst="straightConnector1">
            <a:avLst/>
          </a:prstGeom>
          <a:ln w="28575">
            <a:solidFill>
              <a:srgbClr val="F2CC8F"/>
            </a:solidFill>
            <a:headEnd type="stealt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2BB85727-2031-6FBC-175F-96B8BEE886A2}"/>
              </a:ext>
            </a:extLst>
          </p:cNvPr>
          <p:cNvCxnSpPr>
            <a:cxnSpLocks/>
            <a:stCxn id="7" idx="3"/>
            <a:endCxn id="2" idx="1"/>
          </p:cNvCxnSpPr>
          <p:nvPr/>
        </p:nvCxnSpPr>
        <p:spPr>
          <a:xfrm>
            <a:off x="1800022" y="2495923"/>
            <a:ext cx="632286" cy="10517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CD0E2284-DDB9-0248-2E22-06E39E85210B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7918708" y="2506440"/>
            <a:ext cx="579751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9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84649B-FC27-7D0C-4441-2D343B71C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809850-7A7D-6FE0-806D-65E48A846005}"/>
              </a:ext>
            </a:extLst>
          </p:cNvPr>
          <p:cNvSpPr/>
          <p:nvPr/>
        </p:nvSpPr>
        <p:spPr>
          <a:xfrm>
            <a:off x="2432308" y="299477"/>
            <a:ext cx="5486400" cy="4413925"/>
          </a:xfrm>
          <a:prstGeom prst="rect">
            <a:avLst/>
          </a:prstGeom>
          <a:solidFill>
            <a:srgbClr val="1D3557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AB45B5-710F-B3A1-29B4-A76EC17F4C8A}"/>
              </a:ext>
            </a:extLst>
          </p:cNvPr>
          <p:cNvSpPr/>
          <p:nvPr/>
        </p:nvSpPr>
        <p:spPr>
          <a:xfrm>
            <a:off x="2889508" y="573798"/>
            <a:ext cx="4572000" cy="2186474"/>
          </a:xfrm>
          <a:prstGeom prst="rect">
            <a:avLst/>
          </a:prstGeom>
          <a:solidFill>
            <a:srgbClr val="F1FAEE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 sz="1400"/>
            </a:pPr>
            <a:r>
              <a:rPr sz="2000" b="1">
                <a:solidFill>
                  <a:schemeClr val="tx1"/>
                </a:solidFill>
              </a:rPr>
              <a:t>Processor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13B0B8-A984-3F1B-0589-80A657ABFC1F}"/>
              </a:ext>
            </a:extLst>
          </p:cNvPr>
          <p:cNvSpPr/>
          <p:nvPr/>
        </p:nvSpPr>
        <p:spPr>
          <a:xfrm>
            <a:off x="3072388" y="1326157"/>
            <a:ext cx="4206240" cy="457200"/>
          </a:xfrm>
          <a:prstGeom prst="rect">
            <a:avLst/>
          </a:prstGeom>
          <a:solidFill>
            <a:srgbClr val="A8DAD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/>
            </a:pPr>
            <a:r>
              <a:rPr sz="2000" b="1">
                <a:solidFill>
                  <a:srgbClr val="1D3557"/>
                </a:solidFill>
              </a:rPr>
              <a:t>Besturingsorgaan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E7057A-C933-5BE4-2B94-EDFC820DD855}"/>
              </a:ext>
            </a:extLst>
          </p:cNvPr>
          <p:cNvSpPr/>
          <p:nvPr/>
        </p:nvSpPr>
        <p:spPr>
          <a:xfrm>
            <a:off x="3072388" y="1945398"/>
            <a:ext cx="4206240" cy="457200"/>
          </a:xfrm>
          <a:prstGeom prst="rect">
            <a:avLst/>
          </a:prstGeom>
          <a:solidFill>
            <a:srgbClr val="A8DAD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/>
            </a:pPr>
            <a:r>
              <a:rPr sz="2000" b="1">
                <a:solidFill>
                  <a:srgbClr val="1D3557"/>
                </a:solidFill>
              </a:rPr>
              <a:t>Rekenorgaan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8C6BE5-1B26-5818-15E0-50D4C3DABC92}"/>
              </a:ext>
            </a:extLst>
          </p:cNvPr>
          <p:cNvSpPr/>
          <p:nvPr/>
        </p:nvSpPr>
        <p:spPr>
          <a:xfrm>
            <a:off x="3260584" y="3624558"/>
            <a:ext cx="3657600" cy="548640"/>
          </a:xfrm>
          <a:prstGeom prst="rect">
            <a:avLst/>
          </a:prstGeom>
          <a:solidFill>
            <a:srgbClr val="F1FAEE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/>
            </a:pPr>
            <a:r>
              <a:rPr sz="2000" b="1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21FFC1-4418-C7B5-3EB6-49DFEA894455}"/>
              </a:ext>
            </a:extLst>
          </p:cNvPr>
          <p:cNvSpPr/>
          <p:nvPr/>
        </p:nvSpPr>
        <p:spPr>
          <a:xfrm>
            <a:off x="720846" y="2221603"/>
            <a:ext cx="1079176" cy="548640"/>
          </a:xfrm>
          <a:prstGeom prst="rect">
            <a:avLst/>
          </a:prstGeom>
          <a:solidFill>
            <a:srgbClr val="457B9D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solidFill>
                  <a:srgbClr val="F1FAEE"/>
                </a:solidFill>
              </a:rPr>
              <a:t>Invoer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4F0FF8-B89E-5BCD-34FF-6461C750D582}"/>
              </a:ext>
            </a:extLst>
          </p:cNvPr>
          <p:cNvSpPr/>
          <p:nvPr/>
        </p:nvSpPr>
        <p:spPr>
          <a:xfrm>
            <a:off x="8498459" y="2232120"/>
            <a:ext cx="1079177" cy="548640"/>
          </a:xfrm>
          <a:prstGeom prst="rect">
            <a:avLst/>
          </a:prstGeom>
          <a:solidFill>
            <a:srgbClr val="457B9D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solidFill>
                  <a:srgbClr val="F1FAEE"/>
                </a:solidFill>
              </a:rPr>
              <a:t>Uitvoer</a:t>
            </a:r>
          </a:p>
        </p:txBody>
      </p: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42A4FD5F-5533-77ED-373A-ED7FEAC32031}"/>
              </a:ext>
            </a:extLst>
          </p:cNvPr>
          <p:cNvCxnSpPr>
            <a:cxnSpLocks/>
          </p:cNvCxnSpPr>
          <p:nvPr/>
        </p:nvCxnSpPr>
        <p:spPr>
          <a:xfrm>
            <a:off x="4930693" y="2760272"/>
            <a:ext cx="0" cy="864286"/>
          </a:xfrm>
          <a:prstGeom prst="straightConnector1">
            <a:avLst/>
          </a:prstGeom>
          <a:ln w="28575">
            <a:solidFill>
              <a:srgbClr val="A8DADC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4248723D-C0C7-3D50-184D-4D286AAA3D00}"/>
              </a:ext>
            </a:extLst>
          </p:cNvPr>
          <p:cNvCxnSpPr>
            <a:cxnSpLocks/>
          </p:cNvCxnSpPr>
          <p:nvPr/>
        </p:nvCxnSpPr>
        <p:spPr>
          <a:xfrm>
            <a:off x="5301589" y="2760272"/>
            <a:ext cx="0" cy="864286"/>
          </a:xfrm>
          <a:prstGeom prst="straightConnector1">
            <a:avLst/>
          </a:prstGeom>
          <a:ln w="28575">
            <a:solidFill>
              <a:srgbClr val="A8DADC"/>
            </a:solidFill>
            <a:headEnd type="stealt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ECE4C767-4214-DCBE-C7C1-F479A9A02399}"/>
              </a:ext>
            </a:extLst>
          </p:cNvPr>
          <p:cNvCxnSpPr>
            <a:cxnSpLocks/>
            <a:stCxn id="7" idx="3"/>
            <a:endCxn id="2" idx="1"/>
          </p:cNvCxnSpPr>
          <p:nvPr/>
        </p:nvCxnSpPr>
        <p:spPr>
          <a:xfrm>
            <a:off x="1800022" y="2495923"/>
            <a:ext cx="632286" cy="10517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E7D1BB98-F88D-9DB9-653E-61171D69FC9D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7918708" y="2506440"/>
            <a:ext cx="579751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219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15AA7-3CA2-3A56-3DB1-F8A0828E0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7037FB-54D0-EFB5-B494-8A2A2A08A9A2}"/>
              </a:ext>
            </a:extLst>
          </p:cNvPr>
          <p:cNvSpPr/>
          <p:nvPr/>
        </p:nvSpPr>
        <p:spPr>
          <a:xfrm>
            <a:off x="3396135" y="299477"/>
            <a:ext cx="5486400" cy="4413925"/>
          </a:xfrm>
          <a:prstGeom prst="rect">
            <a:avLst/>
          </a:prstGeom>
          <a:solidFill>
            <a:srgbClr val="1D3557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89DB66-4648-B763-01E0-67472FFDA1A2}"/>
              </a:ext>
            </a:extLst>
          </p:cNvPr>
          <p:cNvSpPr/>
          <p:nvPr/>
        </p:nvSpPr>
        <p:spPr>
          <a:xfrm>
            <a:off x="3853335" y="573798"/>
            <a:ext cx="4572000" cy="2186474"/>
          </a:xfrm>
          <a:prstGeom prst="rect">
            <a:avLst/>
          </a:prstGeom>
          <a:solidFill>
            <a:srgbClr val="F1FAEE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 sz="1400"/>
            </a:pPr>
            <a:r>
              <a:rPr sz="2000" b="1">
                <a:solidFill>
                  <a:schemeClr val="tx1"/>
                </a:solidFill>
              </a:rPr>
              <a:t>Processor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E6A3FF-C3D3-0D05-8214-7DC9029F25D6}"/>
              </a:ext>
            </a:extLst>
          </p:cNvPr>
          <p:cNvSpPr/>
          <p:nvPr/>
        </p:nvSpPr>
        <p:spPr>
          <a:xfrm>
            <a:off x="4036215" y="1326157"/>
            <a:ext cx="4206240" cy="457200"/>
          </a:xfrm>
          <a:prstGeom prst="rect">
            <a:avLst/>
          </a:prstGeom>
          <a:solidFill>
            <a:srgbClr val="A8DAD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/>
            </a:pPr>
            <a:r>
              <a:rPr sz="2000" b="1">
                <a:solidFill>
                  <a:srgbClr val="1D3557"/>
                </a:solidFill>
              </a:rPr>
              <a:t>Besturingsorgaan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FF9EE1-6A0D-A51B-A502-514F5AD47C53}"/>
              </a:ext>
            </a:extLst>
          </p:cNvPr>
          <p:cNvSpPr/>
          <p:nvPr/>
        </p:nvSpPr>
        <p:spPr>
          <a:xfrm>
            <a:off x="4036215" y="1945398"/>
            <a:ext cx="4206240" cy="457200"/>
          </a:xfrm>
          <a:prstGeom prst="rect">
            <a:avLst/>
          </a:prstGeom>
          <a:solidFill>
            <a:srgbClr val="A8DAD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/>
            </a:pPr>
            <a:r>
              <a:rPr sz="2000" b="1">
                <a:solidFill>
                  <a:srgbClr val="1D3557"/>
                </a:solidFill>
              </a:rPr>
              <a:t>Rekenorgaan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A5FDED-F73D-A3B7-3B54-34E6C34525F2}"/>
              </a:ext>
            </a:extLst>
          </p:cNvPr>
          <p:cNvSpPr/>
          <p:nvPr/>
        </p:nvSpPr>
        <p:spPr>
          <a:xfrm>
            <a:off x="4224411" y="3624558"/>
            <a:ext cx="3657600" cy="548640"/>
          </a:xfrm>
          <a:prstGeom prst="rect">
            <a:avLst/>
          </a:prstGeom>
          <a:solidFill>
            <a:srgbClr val="F1FAEE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/>
            </a:pPr>
            <a:r>
              <a:rPr sz="2000" b="1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C57CC3-C191-AF13-4E64-ED426E50A264}"/>
              </a:ext>
            </a:extLst>
          </p:cNvPr>
          <p:cNvSpPr/>
          <p:nvPr/>
        </p:nvSpPr>
        <p:spPr>
          <a:xfrm>
            <a:off x="1684673" y="2221603"/>
            <a:ext cx="1079176" cy="548640"/>
          </a:xfrm>
          <a:prstGeom prst="rect">
            <a:avLst/>
          </a:prstGeom>
          <a:solidFill>
            <a:srgbClr val="457B9D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solidFill>
                  <a:srgbClr val="F1FAEE"/>
                </a:solidFill>
              </a:rPr>
              <a:t>Invoer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CDAFE1-A1DB-38B0-7FFA-620F2F000A68}"/>
              </a:ext>
            </a:extLst>
          </p:cNvPr>
          <p:cNvSpPr/>
          <p:nvPr/>
        </p:nvSpPr>
        <p:spPr>
          <a:xfrm>
            <a:off x="9462286" y="2232120"/>
            <a:ext cx="1079177" cy="548640"/>
          </a:xfrm>
          <a:prstGeom prst="rect">
            <a:avLst/>
          </a:prstGeom>
          <a:solidFill>
            <a:srgbClr val="457B9D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solidFill>
                  <a:srgbClr val="F1FAEE"/>
                </a:solidFill>
              </a:rPr>
              <a:t>Uitvoer</a:t>
            </a:r>
          </a:p>
        </p:txBody>
      </p: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AEED0F22-0773-03BB-2B1D-A02DA1C4FF0F}"/>
              </a:ext>
            </a:extLst>
          </p:cNvPr>
          <p:cNvCxnSpPr>
            <a:cxnSpLocks/>
          </p:cNvCxnSpPr>
          <p:nvPr/>
        </p:nvCxnSpPr>
        <p:spPr>
          <a:xfrm>
            <a:off x="5894520" y="2760272"/>
            <a:ext cx="0" cy="864286"/>
          </a:xfrm>
          <a:prstGeom prst="straightConnector1">
            <a:avLst/>
          </a:prstGeom>
          <a:ln w="28575">
            <a:solidFill>
              <a:srgbClr val="A8DADC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0C55639A-683D-3631-2344-F5754E11F610}"/>
              </a:ext>
            </a:extLst>
          </p:cNvPr>
          <p:cNvCxnSpPr>
            <a:cxnSpLocks/>
          </p:cNvCxnSpPr>
          <p:nvPr/>
        </p:nvCxnSpPr>
        <p:spPr>
          <a:xfrm>
            <a:off x="6265416" y="2760272"/>
            <a:ext cx="0" cy="864286"/>
          </a:xfrm>
          <a:prstGeom prst="straightConnector1">
            <a:avLst/>
          </a:prstGeom>
          <a:ln w="28575">
            <a:solidFill>
              <a:srgbClr val="A8DADC"/>
            </a:solidFill>
            <a:headEnd type="stealt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0C679A6C-F512-98F2-6D58-E090D6FD7882}"/>
              </a:ext>
            </a:extLst>
          </p:cNvPr>
          <p:cNvCxnSpPr>
            <a:cxnSpLocks/>
            <a:stCxn id="7" idx="3"/>
            <a:endCxn id="2" idx="1"/>
          </p:cNvCxnSpPr>
          <p:nvPr/>
        </p:nvCxnSpPr>
        <p:spPr>
          <a:xfrm>
            <a:off x="2763849" y="2495923"/>
            <a:ext cx="632286" cy="10517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B6A3B7C5-2B91-6CDC-966E-275346537DF3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8882535" y="2506440"/>
            <a:ext cx="579751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2745CA9-DD13-96FB-BE5C-4FC769F60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176" y="1445618"/>
            <a:ext cx="476250" cy="476250"/>
          </a:xfrm>
          <a:prstGeom prst="rect">
            <a:avLst/>
          </a:prstGeom>
        </p:spPr>
      </p:pic>
      <p:pic>
        <p:nvPicPr>
          <p:cNvPr id="20" name="Afbeelding 19">
            <a:extLst>
              <a:ext uri="{FF2B5EF4-FFF2-40B4-BE49-F238E27FC236}">
                <a16:creationId xmlns:a16="http://schemas.microsoft.com/office/drawing/2014/main" id="{BF09F06D-CF80-5475-40DB-BFC40D1C9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745" y="2030189"/>
            <a:ext cx="476250" cy="476250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70B506FA-30A2-F85D-E693-3D97D9D42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4519" y="2952750"/>
            <a:ext cx="476250" cy="476250"/>
          </a:xfrm>
          <a:prstGeom prst="rect">
            <a:avLst/>
          </a:prstGeom>
        </p:spPr>
      </p:pic>
      <p:pic>
        <p:nvPicPr>
          <p:cNvPr id="26" name="Afbeelding 25">
            <a:extLst>
              <a:ext uri="{FF2B5EF4-FFF2-40B4-BE49-F238E27FC236}">
                <a16:creationId xmlns:a16="http://schemas.microsoft.com/office/drawing/2014/main" id="{025E0E98-1C26-21B5-1262-862E9B5B56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88221" y="2232120"/>
            <a:ext cx="476250" cy="476250"/>
          </a:xfrm>
          <a:prstGeom prst="rect">
            <a:avLst/>
          </a:prstGeom>
        </p:spPr>
      </p:pic>
      <p:pic>
        <p:nvPicPr>
          <p:cNvPr id="30" name="Afbeelding 29">
            <a:extLst>
              <a:ext uri="{FF2B5EF4-FFF2-40B4-BE49-F238E27FC236}">
                <a16:creationId xmlns:a16="http://schemas.microsoft.com/office/drawing/2014/main" id="{86E2B002-3765-5355-7990-25CF8D3DFE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3176" y="3067480"/>
            <a:ext cx="457200" cy="457200"/>
          </a:xfrm>
          <a:prstGeom prst="rect">
            <a:avLst/>
          </a:prstGeom>
        </p:spPr>
      </p:pic>
      <p:pic>
        <p:nvPicPr>
          <p:cNvPr id="32" name="Afbeelding 31">
            <a:extLst>
              <a:ext uri="{FF2B5EF4-FFF2-40B4-BE49-F238E27FC236}">
                <a16:creationId xmlns:a16="http://schemas.microsoft.com/office/drawing/2014/main" id="{B6605A67-5034-6A14-FA3A-9D188C0990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5282" y="1469148"/>
            <a:ext cx="476250" cy="476250"/>
          </a:xfrm>
          <a:prstGeom prst="rect">
            <a:avLst/>
          </a:prstGeom>
        </p:spPr>
      </p:pic>
      <p:pic>
        <p:nvPicPr>
          <p:cNvPr id="34" name="Afbeelding 33">
            <a:extLst>
              <a:ext uri="{FF2B5EF4-FFF2-40B4-BE49-F238E27FC236}">
                <a16:creationId xmlns:a16="http://schemas.microsoft.com/office/drawing/2014/main" id="{D3A60335-2E25-7296-BBB7-744CBC03C4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1665" y="2591230"/>
            <a:ext cx="476250" cy="476250"/>
          </a:xfrm>
          <a:prstGeom prst="rect">
            <a:avLst/>
          </a:prstGeom>
        </p:spPr>
      </p:pic>
      <p:pic>
        <p:nvPicPr>
          <p:cNvPr id="36" name="Afbeelding 35">
            <a:extLst>
              <a:ext uri="{FF2B5EF4-FFF2-40B4-BE49-F238E27FC236}">
                <a16:creationId xmlns:a16="http://schemas.microsoft.com/office/drawing/2014/main" id="{6BF5D0DF-C95D-DFFF-A2B6-DC1BB60EC7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22341" y="3002463"/>
            <a:ext cx="457200" cy="457200"/>
          </a:xfrm>
          <a:prstGeom prst="rect">
            <a:avLst/>
          </a:prstGeom>
        </p:spPr>
      </p:pic>
      <p:pic>
        <p:nvPicPr>
          <p:cNvPr id="38" name="Afbeelding 37">
            <a:extLst>
              <a:ext uri="{FF2B5EF4-FFF2-40B4-BE49-F238E27FC236}">
                <a16:creationId xmlns:a16="http://schemas.microsoft.com/office/drawing/2014/main" id="{33298609-4FA3-EE86-86B8-7B4F526CCD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69495" y="1546772"/>
            <a:ext cx="476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26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 descr="Afbeelding met elektronica, Elektronische engineering, Computerhardware, machine&#10;&#10;Door AI gegenereerde inhoud is mogelijk onjuist.">
            <a:extLst>
              <a:ext uri="{FF2B5EF4-FFF2-40B4-BE49-F238E27FC236}">
                <a16:creationId xmlns:a16="http://schemas.microsoft.com/office/drawing/2014/main" id="{A75C24EB-C348-06AC-8A98-B8F15DA82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319087"/>
            <a:ext cx="7010400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999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Afbeelding met elektronica, overdekt, machine, Computerbehuizing&#10;&#10;Door AI gegenereerde inhoud is mogelijk onjuist.">
            <a:extLst>
              <a:ext uri="{FF2B5EF4-FFF2-40B4-BE49-F238E27FC236}">
                <a16:creationId xmlns:a16="http://schemas.microsoft.com/office/drawing/2014/main" id="{B3E0FC17-0202-FA3C-A492-FB6610428B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35" b="7659"/>
          <a:stretch>
            <a:fillRect/>
          </a:stretch>
        </p:blipFill>
        <p:spPr bwMode="auto">
          <a:xfrm>
            <a:off x="3154680" y="608046"/>
            <a:ext cx="5882640" cy="614194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hthoek 2">
            <a:extLst>
              <a:ext uri="{FF2B5EF4-FFF2-40B4-BE49-F238E27FC236}">
                <a16:creationId xmlns:a16="http://schemas.microsoft.com/office/drawing/2014/main" id="{EF7E23A2-0AA0-5579-6001-BC2BEDC3CF89}"/>
              </a:ext>
            </a:extLst>
          </p:cNvPr>
          <p:cNvSpPr/>
          <p:nvPr/>
        </p:nvSpPr>
        <p:spPr>
          <a:xfrm>
            <a:off x="3738282" y="1098176"/>
            <a:ext cx="3209365" cy="308385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5E850D73-2091-DD0E-5767-964D5CED63B3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2395078" y="2640106"/>
            <a:ext cx="134320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kstvak 6">
            <a:extLst>
              <a:ext uri="{FF2B5EF4-FFF2-40B4-BE49-F238E27FC236}">
                <a16:creationId xmlns:a16="http://schemas.microsoft.com/office/drawing/2014/main" id="{527DB7AF-5B60-B44D-E41D-7EBAC043695C}"/>
              </a:ext>
            </a:extLst>
          </p:cNvPr>
          <p:cNvSpPr txBox="1"/>
          <p:nvPr/>
        </p:nvSpPr>
        <p:spPr>
          <a:xfrm>
            <a:off x="946301" y="2442903"/>
            <a:ext cx="1404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Moederbord</a:t>
            </a:r>
          </a:p>
        </p:txBody>
      </p:sp>
      <p:cxnSp>
        <p:nvCxnSpPr>
          <p:cNvPr id="8" name="Rechte verbindingslijn 7">
            <a:extLst>
              <a:ext uri="{FF2B5EF4-FFF2-40B4-BE49-F238E27FC236}">
                <a16:creationId xmlns:a16="http://schemas.microsoft.com/office/drawing/2014/main" id="{B5CDB145-AD35-D927-4256-5CE58C7BDA76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500060" y="3670162"/>
            <a:ext cx="2531461" cy="870898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kstvak 9">
            <a:extLst>
              <a:ext uri="{FF2B5EF4-FFF2-40B4-BE49-F238E27FC236}">
                <a16:creationId xmlns:a16="http://schemas.microsoft.com/office/drawing/2014/main" id="{219E06C2-E723-C0C9-7698-42A3DB1F7DCC}"/>
              </a:ext>
            </a:extLst>
          </p:cNvPr>
          <p:cNvSpPr txBox="1"/>
          <p:nvPr/>
        </p:nvSpPr>
        <p:spPr>
          <a:xfrm>
            <a:off x="797158" y="4217894"/>
            <a:ext cx="1702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Grafische kaart</a:t>
            </a:r>
          </a:p>
          <a:p>
            <a:pPr algn="ctr"/>
            <a:r>
              <a:rPr lang="en-US"/>
              <a:t>(GPU)</a:t>
            </a:r>
          </a:p>
        </p:txBody>
      </p: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29A65A8A-48C6-63E8-F545-D3C8C50A98D1}"/>
              </a:ext>
            </a:extLst>
          </p:cNvPr>
          <p:cNvCxnSpPr>
            <a:cxnSpLocks/>
          </p:cNvCxnSpPr>
          <p:nvPr/>
        </p:nvCxnSpPr>
        <p:spPr>
          <a:xfrm flipH="1">
            <a:off x="8229600" y="5284489"/>
            <a:ext cx="1441327" cy="16246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kstvak 15">
            <a:extLst>
              <a:ext uri="{FF2B5EF4-FFF2-40B4-BE49-F238E27FC236}">
                <a16:creationId xmlns:a16="http://schemas.microsoft.com/office/drawing/2014/main" id="{6B64DBE7-3275-5B1A-4FE1-415BAE5042F5}"/>
              </a:ext>
            </a:extLst>
          </p:cNvPr>
          <p:cNvSpPr txBox="1"/>
          <p:nvPr/>
        </p:nvSpPr>
        <p:spPr>
          <a:xfrm>
            <a:off x="9691940" y="5077634"/>
            <a:ext cx="1399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Harde Schijf</a:t>
            </a:r>
          </a:p>
          <a:p>
            <a:pPr algn="ctr"/>
            <a:r>
              <a:rPr lang="en-US"/>
              <a:t>(HDD)</a:t>
            </a:r>
          </a:p>
        </p:txBody>
      </p: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F5A3FE55-F636-8907-836F-B9E358DF1C0C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6328833" y="2532349"/>
            <a:ext cx="3342094" cy="16245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kstvak 18">
            <a:extLst>
              <a:ext uri="{FF2B5EF4-FFF2-40B4-BE49-F238E27FC236}">
                <a16:creationId xmlns:a16="http://schemas.microsoft.com/office/drawing/2014/main" id="{5526CE59-8A78-7E36-DD73-5C2ACCBBA1D8}"/>
              </a:ext>
            </a:extLst>
          </p:cNvPr>
          <p:cNvSpPr txBox="1"/>
          <p:nvPr/>
        </p:nvSpPr>
        <p:spPr>
          <a:xfrm>
            <a:off x="9670927" y="2347683"/>
            <a:ext cx="1651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Fan op de CPU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BF32820D-7767-3174-3EC5-37654F7D5D95}"/>
              </a:ext>
            </a:extLst>
          </p:cNvPr>
          <p:cNvSpPr txBox="1"/>
          <p:nvPr/>
        </p:nvSpPr>
        <p:spPr>
          <a:xfrm>
            <a:off x="1244372" y="5467938"/>
            <a:ext cx="1508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Voeding</a:t>
            </a:r>
          </a:p>
          <a:p>
            <a:pPr algn="ctr"/>
            <a:r>
              <a:rPr lang="en-US"/>
              <a:t>(voor stroom)</a:t>
            </a:r>
          </a:p>
        </p:txBody>
      </p:sp>
      <p:cxnSp>
        <p:nvCxnSpPr>
          <p:cNvPr id="21" name="Rechte verbindingslijn 20">
            <a:extLst>
              <a:ext uri="{FF2B5EF4-FFF2-40B4-BE49-F238E27FC236}">
                <a16:creationId xmlns:a16="http://schemas.microsoft.com/office/drawing/2014/main" id="{237CD003-8B94-5F40-0E4E-7C2FBDD239B7}"/>
              </a:ext>
            </a:extLst>
          </p:cNvPr>
          <p:cNvCxnSpPr>
            <a:cxnSpLocks/>
          </p:cNvCxnSpPr>
          <p:nvPr/>
        </p:nvCxnSpPr>
        <p:spPr>
          <a:xfrm>
            <a:off x="2605627" y="5723965"/>
            <a:ext cx="1517640" cy="0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703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 descr="Afbeelding met Graphics, Kleurrijkheid, cirkel, grafische vormgeving&#10;&#10;Door AI gegenereerde inhoud is mogelijk onjuist.">
            <a:extLst>
              <a:ext uri="{FF2B5EF4-FFF2-40B4-BE49-F238E27FC236}">
                <a16:creationId xmlns:a16="http://schemas.microsoft.com/office/drawing/2014/main" id="{21F43A89-E535-D5CF-F62A-87920D4FE6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2481" y="199998"/>
            <a:ext cx="1828800" cy="1828800"/>
          </a:xfrm>
          <a:prstGeom prst="rect">
            <a:avLst/>
          </a:prstGeom>
        </p:spPr>
      </p:pic>
      <p:pic>
        <p:nvPicPr>
          <p:cNvPr id="5" name="Afbeelding 4" descr="Afbeelding met zwart, duisternis&#10;&#10;Door AI gegenereerde inhoud is mogelijk onjuist.">
            <a:extLst>
              <a:ext uri="{FF2B5EF4-FFF2-40B4-BE49-F238E27FC236}">
                <a16:creationId xmlns:a16="http://schemas.microsoft.com/office/drawing/2014/main" id="{6204D6A0-0B46-CA50-A2AE-9BFA983892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497" y="199998"/>
            <a:ext cx="1828800" cy="1828800"/>
          </a:xfrm>
          <a:prstGeom prst="rect">
            <a:avLst/>
          </a:prstGeom>
        </p:spPr>
      </p:pic>
      <p:pic>
        <p:nvPicPr>
          <p:cNvPr id="7" name="Afbeelding 6" descr="Afbeelding met Kleurrijkheid, schermopname, Rechthoek, plein&#10;&#10;Door AI gegenereerde inhoud is mogelijk onjuist.">
            <a:extLst>
              <a:ext uri="{FF2B5EF4-FFF2-40B4-BE49-F238E27FC236}">
                <a16:creationId xmlns:a16="http://schemas.microsoft.com/office/drawing/2014/main" id="{6CCF3DA4-3FA9-FC26-BF62-5ED5405940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489" y="199998"/>
            <a:ext cx="1828800" cy="1828800"/>
          </a:xfrm>
          <a:prstGeom prst="rect">
            <a:avLst/>
          </a:prstGeom>
        </p:spPr>
      </p:pic>
      <p:pic>
        <p:nvPicPr>
          <p:cNvPr id="9" name="Afbeelding 8" descr="Afbeelding met zwart, duisternis&#10;&#10;Door AI gegenereerde inhoud is mogelijk onjuist.">
            <a:extLst>
              <a:ext uri="{FF2B5EF4-FFF2-40B4-BE49-F238E27FC236}">
                <a16:creationId xmlns:a16="http://schemas.microsoft.com/office/drawing/2014/main" id="{E77078C4-FB3A-61EF-497B-BC8B89B5AC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505" y="241146"/>
            <a:ext cx="1828800" cy="1828800"/>
          </a:xfrm>
          <a:prstGeom prst="rect">
            <a:avLst/>
          </a:prstGeom>
        </p:spPr>
      </p:pic>
      <p:pic>
        <p:nvPicPr>
          <p:cNvPr id="11" name="Afbeelding 10" descr="Afbeelding met clipart, tekenfilm, Graphics, ontwerp&#10;&#10;Door AI gegenereerde inhoud is mogelijk onjuist.">
            <a:extLst>
              <a:ext uri="{FF2B5EF4-FFF2-40B4-BE49-F238E27FC236}">
                <a16:creationId xmlns:a16="http://schemas.microsoft.com/office/drawing/2014/main" id="{D3F1F6FA-C819-69BB-01D4-1C32D54176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13" y="241146"/>
            <a:ext cx="1828800" cy="18288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362A145-68F0-451C-D5B1-F0C9B5EE1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24765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92987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63</Words>
  <Application>Microsoft Office PowerPoint</Application>
  <PresentationFormat>Breedbeeld</PresentationFormat>
  <Paragraphs>35</Paragraphs>
  <Slides>8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Renske Weeda</dc:creator>
  <cp:lastModifiedBy>Renske Weeda</cp:lastModifiedBy>
  <cp:revision>15</cp:revision>
  <dcterms:created xsi:type="dcterms:W3CDTF">2025-06-07T08:08:54Z</dcterms:created>
  <dcterms:modified xsi:type="dcterms:W3CDTF">2025-06-16T11:46:14Z</dcterms:modified>
</cp:coreProperties>
</file>