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50" d="100"/>
          <a:sy n="150" d="100"/>
        </p:scale>
        <p:origin x="588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5EE1767A-4256-BB48-26D6-2853574F950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F5453CB3-ACF6-D8EA-43BC-9045FE9CE1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nl-NL"/>
              <a:t>Klikken om de ondertitelstijl van het model te bewerken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70A7488-C707-35A2-F988-909D0329C3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6664A10F-624A-8D5E-8C1C-A07114A872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5AB6E9F-D753-4CA7-B883-B62F006258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127571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3B2B9AC-5CFE-EE41-EF01-FF94F6AB0F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B510667D-1B71-5E3E-7867-C091CFBEE1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A2980CB-C734-A26C-115A-6AFD474E7A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38CD15D-7A1C-1979-E210-F0AC53861D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22702B6E-E5C6-7488-4B23-146DA268A6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5612176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4579E069-1F60-4569-5A69-B7254BD28DB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0AF5A1-028F-A863-C45F-B9102D60B1B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B558EC55-F52E-CEE0-72C5-334E9100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549E0D93-3CBC-F986-8A77-E41DD1777A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791CD26-35BC-971C-EEB6-794CE3DEBE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429115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D99D46B-6603-2EA6-5852-7A367E9815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A48F9F1D-37BF-D3C4-5CA5-E65FD54AE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DCABA414-D020-4727-65A4-2D80176F6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AA77B87-986F-EFA5-24F2-29E453DC4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86577CAA-6635-D0F2-DA5C-B6723657F0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6578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35985B9-B86D-4FBE-D4D8-18FB449287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2DD9814F-E69F-CC73-0344-1E78129450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2EB1638-40B4-692A-FA4C-1B8D37B6E5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08E78347-615C-97E1-F7BA-E8B55A64A7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0FE0879F-BA29-3424-2A5A-3F4B6B39C5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3472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2358D4D4-DA9E-0B83-5F54-30FC8E6CD9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B3E5966-1891-E1EA-4BB8-4D08E55AF1D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6EE11ED7-8FD3-0C00-CED2-D64696F7B82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F9336FC-671B-848C-C084-16F17F5E2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26FE469F-2E29-CAA6-50BE-286167720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2408BD6E-5891-AA3B-1AA9-8A86EBCC28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8322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656B29C-A507-F349-E897-8878879C6D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1054AE2-7C85-D5AF-AC0D-D8CD2A12C6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7015889F-C71D-36F5-689A-8029E6A0059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A1935BD5-7ECA-69FC-D938-DBF182BA02C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1706A222-E9D9-6E7F-EB35-D236C66EC8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A697EDBA-0DAF-81D2-B5C2-0E2A758919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7F81A94-4864-7BAF-B02D-01DB48A1E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750DDC77-0F1E-F5E4-5528-A62B8511D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487602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A81BB7E2-321E-767F-95B6-951624A197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6B6D0548-5DDF-1964-D3C2-FCFCEF12FC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E0194B06-829D-0FD9-04BE-2C6034AD19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2A081E1C-32EF-8A76-E6B4-B78E53FF8F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2839239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5D7B1632-E763-23D6-5933-231DA0FA13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9E5D5D34-DE3D-3556-93AB-E0F9CA6B6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F13B820A-C8EB-8375-FC07-3AE2AB339E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09301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4555268-E521-6CAE-5417-CF4B84B71E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14013E9-854A-9627-6017-DB2D06BA2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A78429A8-A7E8-6759-576C-145C11C8B24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DDB4AED9-F966-A531-7499-6CDDF9C94F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3A7308A3-6A3A-3259-E190-54943F3B77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9F6BD390-BE83-6337-B485-7DB3A532A5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93957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2420313-288B-C2C8-F4C1-4E3AFA793C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EA8A8E9B-EB30-DE8C-8C34-C76254308E8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47F8B774-21DA-0312-4E3D-91B7AD1034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F52F1E34-85A1-6084-411A-32C980458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5B38DD08-71F9-4678-07F0-AC867F18D4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34773A22-E280-D2A6-5BA1-345300073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73874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FDBEA416-1A57-3637-D592-4823A42070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  <a:endParaRPr lang="en-US"/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52C261B3-FDCC-267F-6F04-866BD2B679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  <a:endParaRPr lang="en-US"/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6A7BA579-52C4-EC41-5569-6D6AA5A99DB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16C4B6E-B458-49AB-B465-122E3E427539}" type="datetimeFigureOut">
              <a:rPr lang="en-US" smtClean="0"/>
              <a:t>27-May-25</a:t>
            </a:fld>
            <a:endParaRPr lang="en-US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1BB6FC4-5DB2-BB75-2CA5-D996F0D70C8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EF63F7D5-3DB9-ECDD-8BEB-A91BC12F1A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DF28E12-9962-4B50-8CF8-897FE0519797}" type="slidenum">
              <a:rPr lang="en-US" smtClean="0"/>
              <a:t>‹nr.›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5113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67863D-B6E7-BF5A-B2B4-68B4CD04F56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C96D8AE-679B-0548-3192-F016B0603CB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5476834"/>
      </p:ext>
    </p:extLst>
  </p:cSld>
  <p:clrMapOvr>
    <a:masterClrMapping/>
  </p:clrMapOvr>
</p:sld>
</file>

<file path=ppt/theme/theme1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0</Words>
  <Application>Microsoft Office PowerPoint</Application>
  <PresentationFormat>Breedbeeld</PresentationFormat>
  <Paragraphs>0</Paragraphs>
  <Slides>1</Slides>
  <Notes>0</Notes>
  <HiddenSlides>0</HiddenSlides>
  <MMClips>0</MMClips>
  <ScaleCrop>false</ScaleCrop>
  <HeadingPairs>
    <vt:vector size="6" baseType="variant">
      <vt:variant>
        <vt:lpstr>Gebruikte lettertypen</vt:lpstr>
      </vt:variant>
      <vt:variant>
        <vt:i4>3</vt:i4>
      </vt:variant>
      <vt:variant>
        <vt:lpstr>Thema</vt:lpstr>
      </vt:variant>
      <vt:variant>
        <vt:i4>1</vt:i4>
      </vt:variant>
      <vt:variant>
        <vt:lpstr>Diatitels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Kantoorthema</vt:lpstr>
      <vt:lpstr>PowerPoint-presentatie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Renske Weeda</dc:creator>
  <cp:lastModifiedBy>Renske Weeda</cp:lastModifiedBy>
  <cp:revision>1</cp:revision>
  <dcterms:created xsi:type="dcterms:W3CDTF">2025-05-27T04:36:19Z</dcterms:created>
  <dcterms:modified xsi:type="dcterms:W3CDTF">2025-05-27T04:55:59Z</dcterms:modified>
</cp:coreProperties>
</file>