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25-Jun-25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25-Jun-25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25-Jun-25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25-Jun-25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25-Jun-25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25-Jun-25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25-Jun-25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6534-DDE7-4BD9-A986-AFCCCFB7F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</a:t>
            </a:r>
            <a:r>
              <a:rPr lang="en-US" dirty="0" err="1"/>
              <a:t>Analyse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3D6CC-3A01-45E5-8A66-FB46173BF1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naam </a:t>
            </a:r>
            <a:r>
              <a:rPr lang="en-US" dirty="0">
                <a:solidFill>
                  <a:srgbClr val="C00000"/>
                </a:solidFill>
              </a:rPr>
              <a:t>van je </a:t>
            </a:r>
            <a:r>
              <a:rPr lang="en-US">
                <a:solidFill>
                  <a:srgbClr val="C00000"/>
                </a:solidFill>
              </a:rPr>
              <a:t>game X</a:t>
            </a:r>
          </a:p>
          <a:p>
            <a:r>
              <a:rPr lang="en-US">
                <a:solidFill>
                  <a:srgbClr val="C00000"/>
                </a:solidFill>
              </a:rPr>
              <a:t>JOUW naam</a:t>
            </a:r>
            <a:endParaRPr lang="nl-NL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577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7125C-FE14-45ED-AD75-EBC52659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Toestanden</a:t>
            </a:r>
            <a:r>
              <a:rPr lang="en-US" dirty="0"/>
              <a:t> van de </a:t>
            </a:r>
            <a:r>
              <a:rPr lang="nl-NL" dirty="0"/>
              <a:t>speler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14D33-ABCA-4D8E-A766-FE44B44DF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8124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AE94-F4B2-4BC1-B0A6-B1B86E79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Tijd, toeval en surprises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6D1CA-89E8-4B82-87C6-F06224424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0441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32025-09D0-4A15-B683-8C4CA851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speler leert Het spel door</a:t>
            </a:r>
            <a:r>
              <a:rPr lang="en-US" dirty="0"/>
              <a:t>…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3E75D-0681-4A90-ADA5-711E8E80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1199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1CAA6-ECF0-43D1-AB63-3DA8B0C9E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Progressie In game 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3FCCC-6A8A-4468-A136-51A59F24A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367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45073-B963-4FD7-8D79-9ADADA3D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spelervaring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8C63B4-DBEC-20C6-BE9A-D96D9E76DC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2004410"/>
            <a:ext cx="9591243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Wat voelt de spler tijdens het spel? (bijv. spanning, ontspanning, blijdschap, frustratie op een leuke manier)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i="1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Wat maakt de game leuk of interessant om te spelen?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600" i="1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Wanneer voelt de speler zich slim, uitgedaagd of beloond?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600" i="1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Zal de speler het spel willen blijven spelen? Waarom (niet)?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600" i="1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Krijgt de speler voldoende feedback op zijn acties?</a:t>
            </a:r>
            <a:b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(denk aan geluid, animaties, visuele signalen)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600" i="1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Is er een goede balans tussen uitdaging en controle?</a:t>
            </a:r>
            <a:b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(te makkelijk = saai, te moeilijk = frustrerend)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600" i="1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600" i="1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Begrijpt de speler wat hij moet doen zonder uitleg?</a:t>
            </a:r>
          </a:p>
        </p:txBody>
      </p:sp>
    </p:spTree>
    <p:extLst>
      <p:ext uri="{BB962C8B-B14F-4D97-AF65-F5344CB8AC3E}">
        <p14:creationId xmlns:p14="http://schemas.microsoft.com/office/powerpoint/2010/main" val="77493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77D9-01B4-4677-96AD-73EFFB2AD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Artwork van game x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B6D50-D1C1-4F65-B382-45241A417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114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0AC53-BE3C-42CB-A68A-1CBAF4A2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verhaal van</a:t>
            </a:r>
            <a:r>
              <a:rPr lang="en-US" dirty="0"/>
              <a:t> game X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95CFA-EB1F-4F02-A980-27B9DE85A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2196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F41F-864D-4DE0-B3C4-4976B304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mechanics van game x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1342-2B6A-4172-A8B3-ED4B18E7E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0249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BE49-6714-464D-A8F3-171F02FB3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Technologie van</a:t>
            </a:r>
            <a:r>
              <a:rPr lang="en-US" dirty="0"/>
              <a:t> game x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2AC21-F858-4D03-B392-B946F61EC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0907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D17C3-D8BC-4D0D-9221-00F27772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x: </a:t>
            </a:r>
            <a:r>
              <a:rPr lang="nl-NL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BCBFD-2A0F-4D71-B7D3-097640B04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6680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0D61E-F134-42D3-9B51-0D1E9840D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x: </a:t>
            </a:r>
            <a:r>
              <a:rPr lang="nl-NL" dirty="0"/>
              <a:t>acties, regels &amp;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D380-880F-42A1-905F-09ED41BB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549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742A-8E22-4125-8294-8F140EE8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Objecten in game</a:t>
            </a:r>
            <a:r>
              <a:rPr lang="en-US" dirty="0"/>
              <a:t> x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D3B8C-85FA-4A0B-AF5F-59D2F6C95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67716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75</TotalTime>
  <Words>175</Words>
  <Application>Microsoft Office PowerPoint</Application>
  <PresentationFormat>Breedbeeld</PresentationFormat>
  <Paragraphs>28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Game Analyse</vt:lpstr>
      <vt:lpstr>De spelervaring</vt:lpstr>
      <vt:lpstr>Artwork van game x</vt:lpstr>
      <vt:lpstr>Het verhaal van game X</vt:lpstr>
      <vt:lpstr>De mechanics van game x</vt:lpstr>
      <vt:lpstr>Technologie van game x</vt:lpstr>
      <vt:lpstr>Game x: Concept</vt:lpstr>
      <vt:lpstr>Game x: acties, regels &amp; feedback</vt:lpstr>
      <vt:lpstr>Objecten in game x</vt:lpstr>
      <vt:lpstr>Toestanden van de speler</vt:lpstr>
      <vt:lpstr>Tijd, toeval en surprises</vt:lpstr>
      <vt:lpstr>De speler leert Het spel door…</vt:lpstr>
      <vt:lpstr>Progressie In game 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Analyse</dc:title>
  <dc:creator>Bergervoet, P.M.A. (Paul)</dc:creator>
  <cp:lastModifiedBy>Renske Weeda</cp:lastModifiedBy>
  <cp:revision>11</cp:revision>
  <dcterms:created xsi:type="dcterms:W3CDTF">2021-01-28T13:14:33Z</dcterms:created>
  <dcterms:modified xsi:type="dcterms:W3CDTF">2025-06-25T06:14:52Z</dcterms:modified>
</cp:coreProperties>
</file>