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08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E0EB5-788B-F154-85B2-C96FF99CC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6A71962-FD70-AE00-585F-322F33A7F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B383D07-19A9-D98F-BB74-5E773EE9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6C3-4619-4CF6-BFC8-E5B168883F08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E3884D-B1A9-81A2-235C-B42E53D7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72A210-F640-A43D-2ADD-093B7702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A21F-AB4A-4B52-96A9-637255C24D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8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23F24-AB73-F5B4-1F21-44DEE01D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593BF09-6294-AB90-030A-3C84C44B9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F73BEA-2D87-6E87-AEAF-9BDCD034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6C3-4619-4CF6-BFC8-E5B168883F08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5517EA-0C22-AA27-A69C-4786E072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776C93-B788-B15A-96D0-6308F43D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A21F-AB4A-4B52-96A9-637255C24D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5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81C1321-AB80-53A9-E5E0-0E8F7C8ED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51CAF8A-3BCA-1450-62D8-3210EE2BA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3E1612-849C-86A8-67BC-E3529264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6C3-4619-4CF6-BFC8-E5B168883F08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BDC84C-F5D7-D8F8-40F4-AAC3159E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63AE7AF-28D8-1738-C00F-BD51E62E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A21F-AB4A-4B52-96A9-637255C24D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6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2D85D-209F-A588-B8F7-06069323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1EF44E-10BF-F9FB-FD60-367735C6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26DCDE-C310-D3AD-CDEE-7B42256E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6C3-4619-4CF6-BFC8-E5B168883F08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72A79-2B6F-0A03-7195-A778FA77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4DF7AD-7866-1863-0282-240AF948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A21F-AB4A-4B52-96A9-637255C24D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22F6F3-7638-9992-6D6F-45029D5C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ECF43E-3A2F-DA48-FC04-DA17DE463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E8C4B1-9348-A127-95EA-CE651DA4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6C3-4619-4CF6-BFC8-E5B168883F08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37CF210-83FA-3589-69DE-F69EBCE8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E9042F-3546-7302-459A-C36A73B7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A21F-AB4A-4B52-96A9-637255C24D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8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AB6EF-B546-1ABA-7AD8-4A9C8708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D29109-0AC0-456E-86EB-CA6A2CCF1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ABF55B6-6B79-F0B6-9E28-1689AE9E6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1081E1C-CE99-A527-5D6A-24FAD000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6C3-4619-4CF6-BFC8-E5B168883F08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D8E572D-46D9-E513-A2F7-7B6BB08F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3027BC-AD64-C371-8E30-1CA2B9D2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A21F-AB4A-4B52-96A9-637255C24D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4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F1FBC-C63D-F7C1-39F8-3E3CADBE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40BA57D-267B-BDE0-1C70-D6545F98B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87D578B-47A8-D5B7-9833-F7102C946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C30187F-5FB5-5EED-FE12-FC6FF3A95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CD3FA9-FBFA-EDAA-14DE-F555A7CDE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A00E65D-64AA-1C05-B4D0-E5394BE6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6C3-4619-4CF6-BFC8-E5B168883F08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40794CC-679C-A9E8-305B-4EBD2D3E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0D7F76B-27DB-054C-8E91-BCB7111A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A21F-AB4A-4B52-96A9-637255C24D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3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473E7-6660-EF20-76D8-7DF594F3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A1954D8-5106-C456-A66A-07B317EE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6C3-4619-4CF6-BFC8-E5B168883F08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C33CEE2-36C3-E457-2E0A-710F8125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9E4FA23-8860-3583-673D-81AA05CE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A21F-AB4A-4B52-96A9-637255C24D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7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A8D0C43-569F-A767-A9F8-FF8971D5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6C3-4619-4CF6-BFC8-E5B168883F08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0161665-D63C-C1A7-9725-E2F4C869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5545796-98FD-5ED5-BEA1-AFD907B4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A21F-AB4A-4B52-96A9-637255C24D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5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94E4A-2CCE-EE3E-BB22-807DF2A3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A16E6B-5B7F-A9E7-589F-3F51C18E4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F9DDED6-31B1-16DA-F6F3-3C785794A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6CD8261-7F0A-778D-8A84-01831BE1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6C3-4619-4CF6-BFC8-E5B168883F08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2F78ED0-6412-3719-A497-59F041DC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885B680-059F-5722-58FF-A7103F80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A21F-AB4A-4B52-96A9-637255C24D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5D140-6C4F-1314-E419-EF7C0BEA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480FF3A-1FA6-B8A9-6656-DCE8F9927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49EF38B-ABF9-10DB-EBC2-A63E80978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43AF58C-AB54-DCBE-F3BD-CC5D1A9E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36C3-4619-4CF6-BFC8-E5B168883F08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D18AAD0-5D11-42BC-8436-BC8E4B6A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A6EAEEE-AED8-0FC2-3EB1-E6A9601A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A21F-AB4A-4B52-96A9-637255C24D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8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A794C7C-242C-6F54-E5CD-0697BCA3C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9C28EE6-8998-CDF0-14F7-6B5187229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279696-11BA-44C8-1E24-630EF2DC0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C536C3-4619-4CF6-BFC8-E5B168883F08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5741E9-2F8B-EEAB-1E49-9069BB43F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978694-A477-5B0E-926F-5B6102798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FCA21F-AB4A-4B52-96A9-637255C24D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7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diagram, cirkel, lijn, schermopname&#10;&#10;Door AI gegenereerde inhoud is mogelijk onjuist.">
            <a:extLst>
              <a:ext uri="{FF2B5EF4-FFF2-40B4-BE49-F238E27FC236}">
                <a16:creationId xmlns:a16="http://schemas.microsoft.com/office/drawing/2014/main" id="{922F1A22-86C6-89F8-F16A-FFCEECA58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2" y="0"/>
            <a:ext cx="2971428" cy="2971428"/>
          </a:xfrm>
          <a:prstGeom prst="rect">
            <a:avLst/>
          </a:prstGeom>
        </p:spPr>
      </p:pic>
      <p:cxnSp>
        <p:nvCxnSpPr>
          <p:cNvPr id="15" name="Connector 5">
            <a:extLst>
              <a:ext uri="{FF2B5EF4-FFF2-40B4-BE49-F238E27FC236}">
                <a16:creationId xmlns:a16="http://schemas.microsoft.com/office/drawing/2014/main" id="{615A3169-5A17-A24B-C73A-1C7120D161FC}"/>
              </a:ext>
            </a:extLst>
          </p:cNvPr>
          <p:cNvCxnSpPr>
            <a:cxnSpLocks noChangeAspect="1"/>
            <a:stCxn id="11" idx="3"/>
            <a:endCxn id="12" idx="7"/>
          </p:cNvCxnSpPr>
          <p:nvPr/>
        </p:nvCxnSpPr>
        <p:spPr>
          <a:xfrm flipH="1">
            <a:off x="1478837" y="1218175"/>
            <a:ext cx="729314" cy="763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6">
            <a:extLst>
              <a:ext uri="{FF2B5EF4-FFF2-40B4-BE49-F238E27FC236}">
                <a16:creationId xmlns:a16="http://schemas.microsoft.com/office/drawing/2014/main" id="{F526964B-E6F4-A064-7850-6CEE99C662CE}"/>
              </a:ext>
            </a:extLst>
          </p:cNvPr>
          <p:cNvCxnSpPr>
            <a:cxnSpLocks noChangeAspect="1"/>
            <a:stCxn id="11" idx="5"/>
            <a:endCxn id="13" idx="1"/>
          </p:cNvCxnSpPr>
          <p:nvPr/>
        </p:nvCxnSpPr>
        <p:spPr>
          <a:xfrm>
            <a:off x="2827216" y="1218175"/>
            <a:ext cx="807777" cy="753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7">
            <a:extLst>
              <a:ext uri="{FF2B5EF4-FFF2-40B4-BE49-F238E27FC236}">
                <a16:creationId xmlns:a16="http://schemas.microsoft.com/office/drawing/2014/main" id="{50D217E5-42D4-0F8B-99FC-781D2FB4AF23}"/>
              </a:ext>
            </a:extLst>
          </p:cNvPr>
          <p:cNvCxnSpPr>
            <a:cxnSpLocks noChangeAspect="1"/>
            <a:stCxn id="11" idx="4"/>
            <a:endCxn id="14" idx="0"/>
          </p:cNvCxnSpPr>
          <p:nvPr/>
        </p:nvCxnSpPr>
        <p:spPr>
          <a:xfrm flipH="1">
            <a:off x="2498228" y="1346387"/>
            <a:ext cx="19456" cy="1839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8">
            <a:extLst>
              <a:ext uri="{FF2B5EF4-FFF2-40B4-BE49-F238E27FC236}">
                <a16:creationId xmlns:a16="http://schemas.microsoft.com/office/drawing/2014/main" id="{8083E4AD-4CE0-FC8D-7B28-00FD24AC8B07}"/>
              </a:ext>
            </a:extLst>
          </p:cNvPr>
          <p:cNvCxnSpPr>
            <a:cxnSpLocks noChangeAspect="1"/>
            <a:stCxn id="12" idx="6"/>
            <a:endCxn id="13" idx="2"/>
          </p:cNvCxnSpPr>
          <p:nvPr/>
        </p:nvCxnSpPr>
        <p:spPr>
          <a:xfrm flipV="1">
            <a:off x="1607049" y="2281360"/>
            <a:ext cx="1899732" cy="9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9">
            <a:extLst>
              <a:ext uri="{FF2B5EF4-FFF2-40B4-BE49-F238E27FC236}">
                <a16:creationId xmlns:a16="http://schemas.microsoft.com/office/drawing/2014/main" id="{BFFED1B8-9DB1-BDF6-9C99-88F95525D636}"/>
              </a:ext>
            </a:extLst>
          </p:cNvPr>
          <p:cNvCxnSpPr>
            <a:cxnSpLocks noChangeAspect="1"/>
            <a:stCxn id="12" idx="5"/>
            <a:endCxn id="14" idx="1"/>
          </p:cNvCxnSpPr>
          <p:nvPr/>
        </p:nvCxnSpPr>
        <p:spPr>
          <a:xfrm>
            <a:off x="1478837" y="2600830"/>
            <a:ext cx="709858" cy="713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0">
            <a:extLst>
              <a:ext uri="{FF2B5EF4-FFF2-40B4-BE49-F238E27FC236}">
                <a16:creationId xmlns:a16="http://schemas.microsoft.com/office/drawing/2014/main" id="{C5A2A738-F9A4-3896-7963-A0C025164D0F}"/>
              </a:ext>
            </a:extLst>
          </p:cNvPr>
          <p:cNvCxnSpPr>
            <a:cxnSpLocks noChangeAspect="1"/>
            <a:stCxn id="13" idx="3"/>
            <a:endCxn id="14" idx="7"/>
          </p:cNvCxnSpPr>
          <p:nvPr/>
        </p:nvCxnSpPr>
        <p:spPr>
          <a:xfrm flipH="1">
            <a:off x="2807760" y="2590892"/>
            <a:ext cx="827233" cy="723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ep 86">
            <a:extLst>
              <a:ext uri="{FF2B5EF4-FFF2-40B4-BE49-F238E27FC236}">
                <a16:creationId xmlns:a16="http://schemas.microsoft.com/office/drawing/2014/main" id="{596E4C0A-35B2-AD22-B796-60EFCC7A4982}"/>
              </a:ext>
            </a:extLst>
          </p:cNvPr>
          <p:cNvGrpSpPr/>
          <p:nvPr/>
        </p:nvGrpSpPr>
        <p:grpSpPr>
          <a:xfrm>
            <a:off x="2041028" y="3185852"/>
            <a:ext cx="1828800" cy="875489"/>
            <a:chOff x="3632918" y="4514054"/>
            <a:chExt cx="1828800" cy="875489"/>
          </a:xfrm>
        </p:grpSpPr>
        <p:sp>
          <p:nvSpPr>
            <p:cNvPr id="14" name="Oval 4">
              <a:extLst>
                <a:ext uri="{FF2B5EF4-FFF2-40B4-BE49-F238E27FC236}">
                  <a16:creationId xmlns:a16="http://schemas.microsoft.com/office/drawing/2014/main" id="{C4913863-C371-C94E-D35F-69E6EE0A3C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2373" y="4514054"/>
              <a:ext cx="875489" cy="875489"/>
            </a:xfrm>
            <a:prstGeom prst="ellipse">
              <a:avLst/>
            </a:prstGeom>
            <a:solidFill>
              <a:srgbClr val="D0E5C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 sz="1400"/>
              </a:pPr>
              <a:endParaRPr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kstvak 56">
              <a:extLst>
                <a:ext uri="{FF2B5EF4-FFF2-40B4-BE49-F238E27FC236}">
                  <a16:creationId xmlns:a16="http://schemas.microsoft.com/office/drawing/2014/main" id="{45AE7C07-9084-F5E5-AE29-7376FA63C1E8}"/>
                </a:ext>
              </a:extLst>
            </p:cNvPr>
            <p:cNvSpPr txBox="1"/>
            <p:nvPr/>
          </p:nvSpPr>
          <p:spPr>
            <a:xfrm>
              <a:off x="3632918" y="4825856"/>
              <a:ext cx="1828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/>
                <a:t>Technologie</a:t>
              </a:r>
            </a:p>
          </p:txBody>
        </p:sp>
      </p:grpSp>
      <p:grpSp>
        <p:nvGrpSpPr>
          <p:cNvPr id="85" name="Groep 84">
            <a:extLst>
              <a:ext uri="{FF2B5EF4-FFF2-40B4-BE49-F238E27FC236}">
                <a16:creationId xmlns:a16="http://schemas.microsoft.com/office/drawing/2014/main" id="{6681561E-B0EA-F648-E35A-5ECE0FE0328C}"/>
              </a:ext>
            </a:extLst>
          </p:cNvPr>
          <p:cNvGrpSpPr/>
          <p:nvPr/>
        </p:nvGrpSpPr>
        <p:grpSpPr>
          <a:xfrm>
            <a:off x="720369" y="1853553"/>
            <a:ext cx="925592" cy="875489"/>
            <a:chOff x="1773471" y="2704289"/>
            <a:chExt cx="925592" cy="875489"/>
          </a:xfrm>
        </p:grpSpPr>
        <p:sp>
          <p:nvSpPr>
            <p:cNvPr id="12" name="Oval 2">
              <a:extLst>
                <a:ext uri="{FF2B5EF4-FFF2-40B4-BE49-F238E27FC236}">
                  <a16:creationId xmlns:a16="http://schemas.microsoft.com/office/drawing/2014/main" id="{9E012479-A239-BBC3-31D6-CFE9285B8D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84662" y="2704289"/>
              <a:ext cx="875489" cy="875489"/>
            </a:xfrm>
            <a:prstGeom prst="ellipse">
              <a:avLst/>
            </a:prstGeom>
            <a:solidFill>
              <a:srgbClr val="D0E5C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 sz="1400"/>
              </a:pPr>
              <a:endParaRPr/>
            </a:p>
          </p:txBody>
        </p:sp>
        <p:sp>
          <p:nvSpPr>
            <p:cNvPr id="58" name="Tekstvak 57">
              <a:extLst>
                <a:ext uri="{FF2B5EF4-FFF2-40B4-BE49-F238E27FC236}">
                  <a16:creationId xmlns:a16="http://schemas.microsoft.com/office/drawing/2014/main" id="{A0EDCC52-0FB4-768B-5CB9-C213D4291276}"/>
                </a:ext>
              </a:extLst>
            </p:cNvPr>
            <p:cNvSpPr txBox="1"/>
            <p:nvPr/>
          </p:nvSpPr>
          <p:spPr>
            <a:xfrm>
              <a:off x="1773471" y="3016433"/>
              <a:ext cx="925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/>
                <a:t>Mechanics</a:t>
              </a:r>
            </a:p>
          </p:txBody>
        </p:sp>
      </p:grpSp>
      <p:grpSp>
        <p:nvGrpSpPr>
          <p:cNvPr id="84" name="Groep 83">
            <a:extLst>
              <a:ext uri="{FF2B5EF4-FFF2-40B4-BE49-F238E27FC236}">
                <a16:creationId xmlns:a16="http://schemas.microsoft.com/office/drawing/2014/main" id="{0DE12324-FDFF-C187-284F-35CF0910F384}"/>
              </a:ext>
            </a:extLst>
          </p:cNvPr>
          <p:cNvGrpSpPr/>
          <p:nvPr/>
        </p:nvGrpSpPr>
        <p:grpSpPr>
          <a:xfrm>
            <a:off x="2079939" y="470898"/>
            <a:ext cx="1891402" cy="875489"/>
            <a:chOff x="3613462" y="875489"/>
            <a:chExt cx="1891402" cy="875489"/>
          </a:xfrm>
        </p:grpSpPr>
        <p:sp>
          <p:nvSpPr>
            <p:cNvPr id="11" name="Oval 1">
              <a:extLst>
                <a:ext uri="{FF2B5EF4-FFF2-40B4-BE49-F238E27FC236}">
                  <a16:creationId xmlns:a16="http://schemas.microsoft.com/office/drawing/2014/main" id="{73DD4FD7-EA82-54AE-CD74-28915F9F7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3462" y="875489"/>
              <a:ext cx="875489" cy="875489"/>
            </a:xfrm>
            <a:prstGeom prst="ellipse">
              <a:avLst/>
            </a:prstGeom>
            <a:solidFill>
              <a:srgbClr val="D0E5C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 sz="1400"/>
              </a:pPr>
              <a:endParaRPr/>
            </a:p>
          </p:txBody>
        </p:sp>
        <p:sp>
          <p:nvSpPr>
            <p:cNvPr id="59" name="Tekstvak 58">
              <a:extLst>
                <a:ext uri="{FF2B5EF4-FFF2-40B4-BE49-F238E27FC236}">
                  <a16:creationId xmlns:a16="http://schemas.microsoft.com/office/drawing/2014/main" id="{E6C89341-D85A-D80C-6977-89A7C76A6559}"/>
                </a:ext>
              </a:extLst>
            </p:cNvPr>
            <p:cNvSpPr txBox="1"/>
            <p:nvPr/>
          </p:nvSpPr>
          <p:spPr>
            <a:xfrm>
              <a:off x="3676064" y="1176949"/>
              <a:ext cx="1828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/>
                <a:t>Esthetiek</a:t>
              </a:r>
            </a:p>
          </p:txBody>
        </p:sp>
      </p:grpSp>
      <p:grpSp>
        <p:nvGrpSpPr>
          <p:cNvPr id="86" name="Groep 85">
            <a:extLst>
              <a:ext uri="{FF2B5EF4-FFF2-40B4-BE49-F238E27FC236}">
                <a16:creationId xmlns:a16="http://schemas.microsoft.com/office/drawing/2014/main" id="{44D03899-87EB-256E-50B8-15E693EAF51F}"/>
              </a:ext>
            </a:extLst>
          </p:cNvPr>
          <p:cNvGrpSpPr/>
          <p:nvPr/>
        </p:nvGrpSpPr>
        <p:grpSpPr>
          <a:xfrm>
            <a:off x="3506781" y="1843615"/>
            <a:ext cx="1949388" cy="875489"/>
            <a:chOff x="5442262" y="2704289"/>
            <a:chExt cx="1949388" cy="875489"/>
          </a:xfrm>
        </p:grpSpPr>
        <p:sp>
          <p:nvSpPr>
            <p:cNvPr id="13" name="Oval 3">
              <a:extLst>
                <a:ext uri="{FF2B5EF4-FFF2-40B4-BE49-F238E27FC236}">
                  <a16:creationId xmlns:a16="http://schemas.microsoft.com/office/drawing/2014/main" id="{F14046C6-2BE9-81A5-CBB1-C704C1570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2262" y="2704289"/>
              <a:ext cx="875489" cy="875489"/>
            </a:xfrm>
            <a:prstGeom prst="ellipse">
              <a:avLst/>
            </a:prstGeom>
            <a:solidFill>
              <a:srgbClr val="D0E5C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 sz="1400"/>
              </a:pPr>
              <a:endParaRPr/>
            </a:p>
          </p:txBody>
        </p:sp>
        <p:sp>
          <p:nvSpPr>
            <p:cNvPr id="60" name="Tekstvak 59">
              <a:extLst>
                <a:ext uri="{FF2B5EF4-FFF2-40B4-BE49-F238E27FC236}">
                  <a16:creationId xmlns:a16="http://schemas.microsoft.com/office/drawing/2014/main" id="{A4770E4C-C351-0CFF-BE41-608089609628}"/>
                </a:ext>
              </a:extLst>
            </p:cNvPr>
            <p:cNvSpPr txBox="1"/>
            <p:nvPr/>
          </p:nvSpPr>
          <p:spPr>
            <a:xfrm>
              <a:off x="5562850" y="3021167"/>
              <a:ext cx="1828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/>
                <a:t>Verhaal</a:t>
              </a:r>
            </a:p>
          </p:txBody>
        </p:sp>
      </p:grpSp>
      <p:cxnSp>
        <p:nvCxnSpPr>
          <p:cNvPr id="88" name="Connector 5">
            <a:extLst>
              <a:ext uri="{FF2B5EF4-FFF2-40B4-BE49-F238E27FC236}">
                <a16:creationId xmlns:a16="http://schemas.microsoft.com/office/drawing/2014/main" id="{0D0FF918-78D0-5343-D60A-43894A34D55B}"/>
              </a:ext>
            </a:extLst>
          </p:cNvPr>
          <p:cNvCxnSpPr>
            <a:cxnSpLocks noChangeAspect="1"/>
            <a:stCxn id="101" idx="3"/>
            <a:endCxn id="98" idx="7"/>
          </p:cNvCxnSpPr>
          <p:nvPr/>
        </p:nvCxnSpPr>
        <p:spPr>
          <a:xfrm flipH="1">
            <a:off x="5871928" y="3186124"/>
            <a:ext cx="729314" cy="76359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 6">
            <a:extLst>
              <a:ext uri="{FF2B5EF4-FFF2-40B4-BE49-F238E27FC236}">
                <a16:creationId xmlns:a16="http://schemas.microsoft.com/office/drawing/2014/main" id="{EB14AEA0-A655-1CD5-13F1-2EEA302909EE}"/>
              </a:ext>
            </a:extLst>
          </p:cNvPr>
          <p:cNvCxnSpPr>
            <a:cxnSpLocks noChangeAspect="1"/>
            <a:stCxn id="101" idx="5"/>
            <a:endCxn id="104" idx="1"/>
          </p:cNvCxnSpPr>
          <p:nvPr/>
        </p:nvCxnSpPr>
        <p:spPr>
          <a:xfrm>
            <a:off x="7220307" y="3186124"/>
            <a:ext cx="807777" cy="7536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 7">
            <a:extLst>
              <a:ext uri="{FF2B5EF4-FFF2-40B4-BE49-F238E27FC236}">
                <a16:creationId xmlns:a16="http://schemas.microsoft.com/office/drawing/2014/main" id="{70FAF22B-52ED-111C-A84B-21B5363EECFE}"/>
              </a:ext>
            </a:extLst>
          </p:cNvPr>
          <p:cNvCxnSpPr>
            <a:cxnSpLocks noChangeAspect="1"/>
            <a:stCxn id="101" idx="4"/>
            <a:endCxn id="95" idx="0"/>
          </p:cNvCxnSpPr>
          <p:nvPr/>
        </p:nvCxnSpPr>
        <p:spPr>
          <a:xfrm flipH="1">
            <a:off x="6891319" y="3314336"/>
            <a:ext cx="19456" cy="18394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 8">
            <a:extLst>
              <a:ext uri="{FF2B5EF4-FFF2-40B4-BE49-F238E27FC236}">
                <a16:creationId xmlns:a16="http://schemas.microsoft.com/office/drawing/2014/main" id="{5B15DA26-4261-5BCC-43F2-808EA976358B}"/>
              </a:ext>
            </a:extLst>
          </p:cNvPr>
          <p:cNvCxnSpPr>
            <a:cxnSpLocks noChangeAspect="1"/>
            <a:stCxn id="98" idx="6"/>
            <a:endCxn id="104" idx="2"/>
          </p:cNvCxnSpPr>
          <p:nvPr/>
        </p:nvCxnSpPr>
        <p:spPr>
          <a:xfrm flipV="1">
            <a:off x="6000140" y="4249309"/>
            <a:ext cx="1899732" cy="99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 9">
            <a:extLst>
              <a:ext uri="{FF2B5EF4-FFF2-40B4-BE49-F238E27FC236}">
                <a16:creationId xmlns:a16="http://schemas.microsoft.com/office/drawing/2014/main" id="{5F66C801-4886-5A78-ABBE-1B4B8EC1C114}"/>
              </a:ext>
            </a:extLst>
          </p:cNvPr>
          <p:cNvCxnSpPr>
            <a:cxnSpLocks noChangeAspect="1"/>
          </p:cNvCxnSpPr>
          <p:nvPr/>
        </p:nvCxnSpPr>
        <p:spPr>
          <a:xfrm>
            <a:off x="5871928" y="4604866"/>
            <a:ext cx="709858" cy="71323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10">
            <a:extLst>
              <a:ext uri="{FF2B5EF4-FFF2-40B4-BE49-F238E27FC236}">
                <a16:creationId xmlns:a16="http://schemas.microsoft.com/office/drawing/2014/main" id="{D105D960-4911-3EBE-DDE5-CCA974DFA287}"/>
              </a:ext>
            </a:extLst>
          </p:cNvPr>
          <p:cNvCxnSpPr>
            <a:cxnSpLocks noChangeAspect="1"/>
            <a:stCxn id="104" idx="3"/>
            <a:endCxn id="95" idx="7"/>
          </p:cNvCxnSpPr>
          <p:nvPr/>
        </p:nvCxnSpPr>
        <p:spPr>
          <a:xfrm flipH="1">
            <a:off x="7200851" y="4558841"/>
            <a:ext cx="827233" cy="72317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4">
            <a:extLst>
              <a:ext uri="{FF2B5EF4-FFF2-40B4-BE49-F238E27FC236}">
                <a16:creationId xmlns:a16="http://schemas.microsoft.com/office/drawing/2014/main" id="{95695E94-AC8F-F1D9-8F2B-0DD64D2AAC19}"/>
              </a:ext>
            </a:extLst>
          </p:cNvPr>
          <p:cNvSpPr>
            <a:spLocks noChangeAspect="1"/>
          </p:cNvSpPr>
          <p:nvPr/>
        </p:nvSpPr>
        <p:spPr>
          <a:xfrm>
            <a:off x="6453574" y="5153801"/>
            <a:ext cx="875489" cy="875489"/>
          </a:xfrm>
          <a:prstGeom prst="ellipse">
            <a:avLst/>
          </a:prstGeom>
          <a:solidFill>
            <a:srgbClr val="D0E5C1">
              <a:alpha val="40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endParaRPr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kstvak 95">
            <a:extLst>
              <a:ext uri="{FF2B5EF4-FFF2-40B4-BE49-F238E27FC236}">
                <a16:creationId xmlns:a16="http://schemas.microsoft.com/office/drawing/2014/main" id="{EF5E7051-596B-747A-BE0D-9A11AA09CE23}"/>
              </a:ext>
            </a:extLst>
          </p:cNvPr>
          <p:cNvSpPr txBox="1"/>
          <p:nvPr/>
        </p:nvSpPr>
        <p:spPr>
          <a:xfrm>
            <a:off x="6434119" y="5465603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Technologie</a:t>
            </a:r>
          </a:p>
        </p:txBody>
      </p:sp>
      <p:sp>
        <p:nvSpPr>
          <p:cNvPr id="98" name="Oval 2">
            <a:extLst>
              <a:ext uri="{FF2B5EF4-FFF2-40B4-BE49-F238E27FC236}">
                <a16:creationId xmlns:a16="http://schemas.microsoft.com/office/drawing/2014/main" id="{D8249F7F-6E88-E427-B6B2-2E42BCC90EA7}"/>
              </a:ext>
            </a:extLst>
          </p:cNvPr>
          <p:cNvSpPr>
            <a:spLocks noChangeAspect="1"/>
          </p:cNvSpPr>
          <p:nvPr/>
        </p:nvSpPr>
        <p:spPr>
          <a:xfrm>
            <a:off x="5124651" y="3821502"/>
            <a:ext cx="875489" cy="875489"/>
          </a:xfrm>
          <a:prstGeom prst="ellipse">
            <a:avLst/>
          </a:prstGeom>
          <a:solidFill>
            <a:srgbClr val="D0E5C1">
              <a:alpha val="40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endParaRPr/>
          </a:p>
        </p:txBody>
      </p:sp>
      <p:sp>
        <p:nvSpPr>
          <p:cNvPr id="99" name="Tekstvak 98">
            <a:extLst>
              <a:ext uri="{FF2B5EF4-FFF2-40B4-BE49-F238E27FC236}">
                <a16:creationId xmlns:a16="http://schemas.microsoft.com/office/drawing/2014/main" id="{93D1C922-AFD2-B821-B3C6-E12E62B8873A}"/>
              </a:ext>
            </a:extLst>
          </p:cNvPr>
          <p:cNvSpPr txBox="1"/>
          <p:nvPr/>
        </p:nvSpPr>
        <p:spPr>
          <a:xfrm>
            <a:off x="5113460" y="4133646"/>
            <a:ext cx="925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Mechanics</a:t>
            </a:r>
          </a:p>
        </p:txBody>
      </p:sp>
      <p:sp>
        <p:nvSpPr>
          <p:cNvPr id="101" name="Oval 1">
            <a:extLst>
              <a:ext uri="{FF2B5EF4-FFF2-40B4-BE49-F238E27FC236}">
                <a16:creationId xmlns:a16="http://schemas.microsoft.com/office/drawing/2014/main" id="{75E2EDB1-86CA-C870-5DC9-68E86A124C55}"/>
              </a:ext>
            </a:extLst>
          </p:cNvPr>
          <p:cNvSpPr>
            <a:spLocks noChangeAspect="1"/>
          </p:cNvSpPr>
          <p:nvPr/>
        </p:nvSpPr>
        <p:spPr>
          <a:xfrm>
            <a:off x="6473030" y="2438847"/>
            <a:ext cx="875489" cy="875489"/>
          </a:xfrm>
          <a:prstGeom prst="ellipse">
            <a:avLst/>
          </a:prstGeom>
          <a:solidFill>
            <a:srgbClr val="D0E5C1">
              <a:alpha val="40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endParaRPr/>
          </a:p>
        </p:txBody>
      </p:sp>
      <p:sp>
        <p:nvSpPr>
          <p:cNvPr id="102" name="Tekstvak 101">
            <a:extLst>
              <a:ext uri="{FF2B5EF4-FFF2-40B4-BE49-F238E27FC236}">
                <a16:creationId xmlns:a16="http://schemas.microsoft.com/office/drawing/2014/main" id="{D2D26873-1CAB-F36C-2AA9-601186802C6D}"/>
              </a:ext>
            </a:extLst>
          </p:cNvPr>
          <p:cNvSpPr txBox="1"/>
          <p:nvPr/>
        </p:nvSpPr>
        <p:spPr>
          <a:xfrm>
            <a:off x="6535632" y="2740307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Esthetiek</a:t>
            </a:r>
          </a:p>
        </p:txBody>
      </p:sp>
      <p:sp>
        <p:nvSpPr>
          <p:cNvPr id="104" name="Oval 3">
            <a:extLst>
              <a:ext uri="{FF2B5EF4-FFF2-40B4-BE49-F238E27FC236}">
                <a16:creationId xmlns:a16="http://schemas.microsoft.com/office/drawing/2014/main" id="{800A56A4-EE64-97A8-8457-093C16AE5499}"/>
              </a:ext>
            </a:extLst>
          </p:cNvPr>
          <p:cNvSpPr>
            <a:spLocks noChangeAspect="1"/>
          </p:cNvSpPr>
          <p:nvPr/>
        </p:nvSpPr>
        <p:spPr>
          <a:xfrm>
            <a:off x="7899872" y="3811564"/>
            <a:ext cx="875489" cy="875489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endParaRPr/>
          </a:p>
        </p:txBody>
      </p:sp>
      <p:sp>
        <p:nvSpPr>
          <p:cNvPr id="105" name="Tekstvak 104">
            <a:extLst>
              <a:ext uri="{FF2B5EF4-FFF2-40B4-BE49-F238E27FC236}">
                <a16:creationId xmlns:a16="http://schemas.microsoft.com/office/drawing/2014/main" id="{5093E7FC-EBBC-1381-1341-4736FBDA42B4}"/>
              </a:ext>
            </a:extLst>
          </p:cNvPr>
          <p:cNvSpPr txBox="1"/>
          <p:nvPr/>
        </p:nvSpPr>
        <p:spPr>
          <a:xfrm>
            <a:off x="8020460" y="4128442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Verhaal</a:t>
            </a:r>
          </a:p>
        </p:txBody>
      </p:sp>
    </p:spTree>
    <p:extLst>
      <p:ext uri="{BB962C8B-B14F-4D97-AF65-F5344CB8AC3E}">
        <p14:creationId xmlns:p14="http://schemas.microsoft.com/office/powerpoint/2010/main" val="97380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5">
            <a:extLst>
              <a:ext uri="{FF2B5EF4-FFF2-40B4-BE49-F238E27FC236}">
                <a16:creationId xmlns:a16="http://schemas.microsoft.com/office/drawing/2014/main" id="{50085A1B-B060-2F64-5EBF-0EDC2E635E55}"/>
              </a:ext>
            </a:extLst>
          </p:cNvPr>
          <p:cNvCxnSpPr>
            <a:cxnSpLocks noChangeAspect="1"/>
            <a:stCxn id="12" idx="3"/>
            <a:endCxn id="10" idx="7"/>
          </p:cNvCxnSpPr>
          <p:nvPr/>
        </p:nvCxnSpPr>
        <p:spPr>
          <a:xfrm flipH="1">
            <a:off x="5871928" y="3186124"/>
            <a:ext cx="729314" cy="76359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6">
            <a:extLst>
              <a:ext uri="{FF2B5EF4-FFF2-40B4-BE49-F238E27FC236}">
                <a16:creationId xmlns:a16="http://schemas.microsoft.com/office/drawing/2014/main" id="{B1E9D448-136D-E2E2-4345-831950017405}"/>
              </a:ext>
            </a:extLst>
          </p:cNvPr>
          <p:cNvCxnSpPr>
            <a:cxnSpLocks noChangeAspect="1"/>
            <a:stCxn id="12" idx="5"/>
            <a:endCxn id="14" idx="1"/>
          </p:cNvCxnSpPr>
          <p:nvPr/>
        </p:nvCxnSpPr>
        <p:spPr>
          <a:xfrm>
            <a:off x="7220307" y="3186124"/>
            <a:ext cx="807777" cy="7536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7">
            <a:extLst>
              <a:ext uri="{FF2B5EF4-FFF2-40B4-BE49-F238E27FC236}">
                <a16:creationId xmlns:a16="http://schemas.microsoft.com/office/drawing/2014/main" id="{965E8809-3469-2654-E3E7-467A3D72B274}"/>
              </a:ext>
            </a:extLst>
          </p:cNvPr>
          <p:cNvCxnSpPr>
            <a:cxnSpLocks noChangeAspect="1"/>
            <a:stCxn id="12" idx="4"/>
            <a:endCxn id="8" idx="0"/>
          </p:cNvCxnSpPr>
          <p:nvPr/>
        </p:nvCxnSpPr>
        <p:spPr>
          <a:xfrm>
            <a:off x="6910775" y="3314336"/>
            <a:ext cx="0" cy="185035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8">
            <a:extLst>
              <a:ext uri="{FF2B5EF4-FFF2-40B4-BE49-F238E27FC236}">
                <a16:creationId xmlns:a16="http://schemas.microsoft.com/office/drawing/2014/main" id="{697EBB4B-A6FD-D8D5-0E01-0EF57C3E63C8}"/>
              </a:ext>
            </a:extLst>
          </p:cNvPr>
          <p:cNvCxnSpPr>
            <a:cxnSpLocks noChangeAspect="1"/>
            <a:stCxn id="10" idx="6"/>
            <a:endCxn id="14" idx="2"/>
          </p:cNvCxnSpPr>
          <p:nvPr/>
        </p:nvCxnSpPr>
        <p:spPr>
          <a:xfrm flipV="1">
            <a:off x="6000140" y="4249309"/>
            <a:ext cx="1899732" cy="99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9">
            <a:extLst>
              <a:ext uri="{FF2B5EF4-FFF2-40B4-BE49-F238E27FC236}">
                <a16:creationId xmlns:a16="http://schemas.microsoft.com/office/drawing/2014/main" id="{89094DB4-AD41-3D19-E2EA-436FE69EEECE}"/>
              </a:ext>
            </a:extLst>
          </p:cNvPr>
          <p:cNvCxnSpPr>
            <a:cxnSpLocks noChangeAspect="1"/>
          </p:cNvCxnSpPr>
          <p:nvPr/>
        </p:nvCxnSpPr>
        <p:spPr>
          <a:xfrm>
            <a:off x="5871928" y="4604866"/>
            <a:ext cx="709858" cy="71323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10">
            <a:extLst>
              <a:ext uri="{FF2B5EF4-FFF2-40B4-BE49-F238E27FC236}">
                <a16:creationId xmlns:a16="http://schemas.microsoft.com/office/drawing/2014/main" id="{690373FA-003D-A708-3A09-7AFBEFDB70A7}"/>
              </a:ext>
            </a:extLst>
          </p:cNvPr>
          <p:cNvCxnSpPr>
            <a:cxnSpLocks noChangeAspect="1"/>
            <a:stCxn id="14" idx="3"/>
            <a:endCxn id="8" idx="7"/>
          </p:cNvCxnSpPr>
          <p:nvPr/>
        </p:nvCxnSpPr>
        <p:spPr>
          <a:xfrm flipH="1">
            <a:off x="7220307" y="4558841"/>
            <a:ext cx="807777" cy="73405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4">
            <a:extLst>
              <a:ext uri="{FF2B5EF4-FFF2-40B4-BE49-F238E27FC236}">
                <a16:creationId xmlns:a16="http://schemas.microsoft.com/office/drawing/2014/main" id="{5D8D9E9E-D970-B3B4-3FD9-81F62D57A449}"/>
              </a:ext>
            </a:extLst>
          </p:cNvPr>
          <p:cNvSpPr>
            <a:spLocks noChangeAspect="1"/>
          </p:cNvSpPr>
          <p:nvPr/>
        </p:nvSpPr>
        <p:spPr>
          <a:xfrm>
            <a:off x="6473030" y="5164687"/>
            <a:ext cx="875489" cy="875489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endParaRPr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265D2C52-9E18-4584-AB3F-16B386D3F750}"/>
              </a:ext>
            </a:extLst>
          </p:cNvPr>
          <p:cNvSpPr txBox="1"/>
          <p:nvPr/>
        </p:nvSpPr>
        <p:spPr>
          <a:xfrm>
            <a:off x="6434119" y="5465603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Technologie</a:t>
            </a:r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94518A48-A26F-249E-79E8-49D3FCBC0F13}"/>
              </a:ext>
            </a:extLst>
          </p:cNvPr>
          <p:cNvSpPr>
            <a:spLocks noChangeAspect="1"/>
          </p:cNvSpPr>
          <p:nvPr/>
        </p:nvSpPr>
        <p:spPr>
          <a:xfrm>
            <a:off x="5124651" y="3821502"/>
            <a:ext cx="875489" cy="875489"/>
          </a:xfrm>
          <a:prstGeom prst="ellipse">
            <a:avLst/>
          </a:prstGeom>
          <a:solidFill>
            <a:srgbClr val="D0E5C1">
              <a:alpha val="40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endParaRPr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5BA2C0C9-66AF-5967-4618-04BC5C2B7CC0}"/>
              </a:ext>
            </a:extLst>
          </p:cNvPr>
          <p:cNvSpPr txBox="1"/>
          <p:nvPr/>
        </p:nvSpPr>
        <p:spPr>
          <a:xfrm>
            <a:off x="5113460" y="4133646"/>
            <a:ext cx="925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Mechanics</a:t>
            </a:r>
          </a:p>
        </p:txBody>
      </p:sp>
      <p:sp>
        <p:nvSpPr>
          <p:cNvPr id="12" name="Oval 1">
            <a:extLst>
              <a:ext uri="{FF2B5EF4-FFF2-40B4-BE49-F238E27FC236}">
                <a16:creationId xmlns:a16="http://schemas.microsoft.com/office/drawing/2014/main" id="{A8657452-C941-6DB9-2D77-E60DFA17099F}"/>
              </a:ext>
            </a:extLst>
          </p:cNvPr>
          <p:cNvSpPr>
            <a:spLocks noChangeAspect="1"/>
          </p:cNvSpPr>
          <p:nvPr/>
        </p:nvSpPr>
        <p:spPr>
          <a:xfrm>
            <a:off x="6473030" y="2438847"/>
            <a:ext cx="875489" cy="875489"/>
          </a:xfrm>
          <a:prstGeom prst="ellipse">
            <a:avLst/>
          </a:prstGeom>
          <a:solidFill>
            <a:srgbClr val="D0E5C1">
              <a:alpha val="40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endParaRPr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98AB980-F09A-73C7-EEBF-C977A8C49102}"/>
              </a:ext>
            </a:extLst>
          </p:cNvPr>
          <p:cNvSpPr txBox="1"/>
          <p:nvPr/>
        </p:nvSpPr>
        <p:spPr>
          <a:xfrm>
            <a:off x="6535632" y="2740307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Esthetiek</a:t>
            </a:r>
          </a:p>
        </p:txBody>
      </p:sp>
      <p:sp>
        <p:nvSpPr>
          <p:cNvPr id="14" name="Oval 3">
            <a:extLst>
              <a:ext uri="{FF2B5EF4-FFF2-40B4-BE49-F238E27FC236}">
                <a16:creationId xmlns:a16="http://schemas.microsoft.com/office/drawing/2014/main" id="{BFE9E1CA-C901-BE76-8128-2BC5283F1A5D}"/>
              </a:ext>
            </a:extLst>
          </p:cNvPr>
          <p:cNvSpPr>
            <a:spLocks noChangeAspect="1"/>
          </p:cNvSpPr>
          <p:nvPr/>
        </p:nvSpPr>
        <p:spPr>
          <a:xfrm>
            <a:off x="7899872" y="3811564"/>
            <a:ext cx="875489" cy="875489"/>
          </a:xfrm>
          <a:prstGeom prst="ellipse">
            <a:avLst/>
          </a:prstGeom>
          <a:solidFill>
            <a:srgbClr val="D0E5C1">
              <a:alpha val="40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endParaRPr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684CFCDB-AEE5-F7B2-8C9C-4CF5BF02BF7C}"/>
              </a:ext>
            </a:extLst>
          </p:cNvPr>
          <p:cNvSpPr txBox="1"/>
          <p:nvPr/>
        </p:nvSpPr>
        <p:spPr>
          <a:xfrm>
            <a:off x="8020460" y="4128442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Verhaal</a:t>
            </a:r>
          </a:p>
        </p:txBody>
      </p:sp>
    </p:spTree>
    <p:extLst>
      <p:ext uri="{BB962C8B-B14F-4D97-AF65-F5344CB8AC3E}">
        <p14:creationId xmlns:p14="http://schemas.microsoft.com/office/powerpoint/2010/main" val="100445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5">
            <a:extLst>
              <a:ext uri="{FF2B5EF4-FFF2-40B4-BE49-F238E27FC236}">
                <a16:creationId xmlns:a16="http://schemas.microsoft.com/office/drawing/2014/main" id="{37899ED2-AB44-8EC6-7317-1AE2142879A3}"/>
              </a:ext>
            </a:extLst>
          </p:cNvPr>
          <p:cNvCxnSpPr>
            <a:cxnSpLocks noChangeAspect="1"/>
            <a:stCxn id="12" idx="3"/>
            <a:endCxn id="10" idx="7"/>
          </p:cNvCxnSpPr>
          <p:nvPr/>
        </p:nvCxnSpPr>
        <p:spPr>
          <a:xfrm flipH="1">
            <a:off x="5871928" y="3186124"/>
            <a:ext cx="729314" cy="76359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6">
            <a:extLst>
              <a:ext uri="{FF2B5EF4-FFF2-40B4-BE49-F238E27FC236}">
                <a16:creationId xmlns:a16="http://schemas.microsoft.com/office/drawing/2014/main" id="{15266416-007D-D156-CBCA-7B960941DD7C}"/>
              </a:ext>
            </a:extLst>
          </p:cNvPr>
          <p:cNvCxnSpPr>
            <a:cxnSpLocks noChangeAspect="1"/>
            <a:stCxn id="12" idx="5"/>
            <a:endCxn id="14" idx="1"/>
          </p:cNvCxnSpPr>
          <p:nvPr/>
        </p:nvCxnSpPr>
        <p:spPr>
          <a:xfrm>
            <a:off x="7220307" y="3186124"/>
            <a:ext cx="807777" cy="7536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7">
            <a:extLst>
              <a:ext uri="{FF2B5EF4-FFF2-40B4-BE49-F238E27FC236}">
                <a16:creationId xmlns:a16="http://schemas.microsoft.com/office/drawing/2014/main" id="{92EE6D17-D4AA-5103-D7AD-9F6E4E7F119D}"/>
              </a:ext>
            </a:extLst>
          </p:cNvPr>
          <p:cNvCxnSpPr>
            <a:cxnSpLocks noChangeAspect="1"/>
            <a:stCxn id="12" idx="4"/>
            <a:endCxn id="8" idx="0"/>
          </p:cNvCxnSpPr>
          <p:nvPr/>
        </p:nvCxnSpPr>
        <p:spPr>
          <a:xfrm flipH="1">
            <a:off x="6891319" y="3314336"/>
            <a:ext cx="19456" cy="18394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8">
            <a:extLst>
              <a:ext uri="{FF2B5EF4-FFF2-40B4-BE49-F238E27FC236}">
                <a16:creationId xmlns:a16="http://schemas.microsoft.com/office/drawing/2014/main" id="{759FCC9E-0C9F-DDC0-5381-6C05E67E0F23}"/>
              </a:ext>
            </a:extLst>
          </p:cNvPr>
          <p:cNvCxnSpPr>
            <a:cxnSpLocks noChangeAspect="1"/>
            <a:stCxn id="10" idx="6"/>
            <a:endCxn id="14" idx="2"/>
          </p:cNvCxnSpPr>
          <p:nvPr/>
        </p:nvCxnSpPr>
        <p:spPr>
          <a:xfrm flipV="1">
            <a:off x="6000140" y="4249309"/>
            <a:ext cx="1899732" cy="99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9">
            <a:extLst>
              <a:ext uri="{FF2B5EF4-FFF2-40B4-BE49-F238E27FC236}">
                <a16:creationId xmlns:a16="http://schemas.microsoft.com/office/drawing/2014/main" id="{BA52433C-80CD-32FD-56C1-FEB3A5F50F51}"/>
              </a:ext>
            </a:extLst>
          </p:cNvPr>
          <p:cNvCxnSpPr>
            <a:cxnSpLocks noChangeAspect="1"/>
          </p:cNvCxnSpPr>
          <p:nvPr/>
        </p:nvCxnSpPr>
        <p:spPr>
          <a:xfrm>
            <a:off x="5871928" y="4604866"/>
            <a:ext cx="709858" cy="71323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10">
            <a:extLst>
              <a:ext uri="{FF2B5EF4-FFF2-40B4-BE49-F238E27FC236}">
                <a16:creationId xmlns:a16="http://schemas.microsoft.com/office/drawing/2014/main" id="{6A0D91B6-CA01-1C26-E76E-F739694F6BAE}"/>
              </a:ext>
            </a:extLst>
          </p:cNvPr>
          <p:cNvCxnSpPr>
            <a:cxnSpLocks noChangeAspect="1"/>
            <a:stCxn id="14" idx="3"/>
            <a:endCxn id="8" idx="7"/>
          </p:cNvCxnSpPr>
          <p:nvPr/>
        </p:nvCxnSpPr>
        <p:spPr>
          <a:xfrm flipH="1">
            <a:off x="7200851" y="4558841"/>
            <a:ext cx="827233" cy="72317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4">
            <a:extLst>
              <a:ext uri="{FF2B5EF4-FFF2-40B4-BE49-F238E27FC236}">
                <a16:creationId xmlns:a16="http://schemas.microsoft.com/office/drawing/2014/main" id="{B828B121-09F7-5B51-7FCD-8BF3A44BE33C}"/>
              </a:ext>
            </a:extLst>
          </p:cNvPr>
          <p:cNvSpPr>
            <a:spLocks noChangeAspect="1"/>
          </p:cNvSpPr>
          <p:nvPr/>
        </p:nvSpPr>
        <p:spPr>
          <a:xfrm>
            <a:off x="6453574" y="5153801"/>
            <a:ext cx="875489" cy="875489"/>
          </a:xfrm>
          <a:prstGeom prst="ellipse">
            <a:avLst/>
          </a:prstGeom>
          <a:solidFill>
            <a:srgbClr val="D0E5C1">
              <a:alpha val="40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endParaRPr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C9428B3-05A5-2F75-7C6D-2250A99D48BC}"/>
              </a:ext>
            </a:extLst>
          </p:cNvPr>
          <p:cNvSpPr txBox="1"/>
          <p:nvPr/>
        </p:nvSpPr>
        <p:spPr>
          <a:xfrm>
            <a:off x="6434119" y="5465603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Technologie</a:t>
            </a:r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AE44C212-CD99-847C-3779-CBCA0681E8A7}"/>
              </a:ext>
            </a:extLst>
          </p:cNvPr>
          <p:cNvSpPr>
            <a:spLocks noChangeAspect="1"/>
          </p:cNvSpPr>
          <p:nvPr/>
        </p:nvSpPr>
        <p:spPr>
          <a:xfrm>
            <a:off x="5124651" y="3821502"/>
            <a:ext cx="875489" cy="875489"/>
          </a:xfrm>
          <a:prstGeom prst="ellipse">
            <a:avLst/>
          </a:prstGeom>
          <a:solidFill>
            <a:srgbClr val="D0E5C1">
              <a:alpha val="40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endParaRPr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7D303A09-687D-8F3A-EC15-3EAE042D6F31}"/>
              </a:ext>
            </a:extLst>
          </p:cNvPr>
          <p:cNvSpPr txBox="1"/>
          <p:nvPr/>
        </p:nvSpPr>
        <p:spPr>
          <a:xfrm>
            <a:off x="5113460" y="4133646"/>
            <a:ext cx="925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Mechanics</a:t>
            </a:r>
          </a:p>
        </p:txBody>
      </p:sp>
      <p:sp>
        <p:nvSpPr>
          <p:cNvPr id="12" name="Oval 1">
            <a:extLst>
              <a:ext uri="{FF2B5EF4-FFF2-40B4-BE49-F238E27FC236}">
                <a16:creationId xmlns:a16="http://schemas.microsoft.com/office/drawing/2014/main" id="{F872D665-E21D-BB01-D186-55A2C0121293}"/>
              </a:ext>
            </a:extLst>
          </p:cNvPr>
          <p:cNvSpPr>
            <a:spLocks noChangeAspect="1"/>
          </p:cNvSpPr>
          <p:nvPr/>
        </p:nvSpPr>
        <p:spPr>
          <a:xfrm>
            <a:off x="6473030" y="2438847"/>
            <a:ext cx="875489" cy="875489"/>
          </a:xfrm>
          <a:prstGeom prst="ellipse">
            <a:avLst/>
          </a:prstGeom>
          <a:solidFill>
            <a:srgbClr val="D0E5C1">
              <a:alpha val="40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endParaRPr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B8CBFA33-0FBE-3820-F6F7-D2D120361DF8}"/>
              </a:ext>
            </a:extLst>
          </p:cNvPr>
          <p:cNvSpPr txBox="1"/>
          <p:nvPr/>
        </p:nvSpPr>
        <p:spPr>
          <a:xfrm>
            <a:off x="6535632" y="2740307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Esthetiek</a:t>
            </a:r>
          </a:p>
        </p:txBody>
      </p:sp>
      <p:sp>
        <p:nvSpPr>
          <p:cNvPr id="14" name="Oval 3">
            <a:extLst>
              <a:ext uri="{FF2B5EF4-FFF2-40B4-BE49-F238E27FC236}">
                <a16:creationId xmlns:a16="http://schemas.microsoft.com/office/drawing/2014/main" id="{1445FA0F-D120-E224-C557-7F55CCB5C693}"/>
              </a:ext>
            </a:extLst>
          </p:cNvPr>
          <p:cNvSpPr>
            <a:spLocks noChangeAspect="1"/>
          </p:cNvSpPr>
          <p:nvPr/>
        </p:nvSpPr>
        <p:spPr>
          <a:xfrm>
            <a:off x="7899872" y="3811564"/>
            <a:ext cx="875489" cy="875489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endParaRPr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C18C0633-4B15-AE0B-D310-1092E0832842}"/>
              </a:ext>
            </a:extLst>
          </p:cNvPr>
          <p:cNvSpPr txBox="1"/>
          <p:nvPr/>
        </p:nvSpPr>
        <p:spPr>
          <a:xfrm>
            <a:off x="8020460" y="4128442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Verhaal</a:t>
            </a:r>
          </a:p>
        </p:txBody>
      </p:sp>
    </p:spTree>
    <p:extLst>
      <p:ext uri="{BB962C8B-B14F-4D97-AF65-F5344CB8AC3E}">
        <p14:creationId xmlns:p14="http://schemas.microsoft.com/office/powerpoint/2010/main" val="29966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5">
            <a:extLst>
              <a:ext uri="{FF2B5EF4-FFF2-40B4-BE49-F238E27FC236}">
                <a16:creationId xmlns:a16="http://schemas.microsoft.com/office/drawing/2014/main" id="{6B8482D0-E748-C369-395D-FB6A5C608BDE}"/>
              </a:ext>
            </a:extLst>
          </p:cNvPr>
          <p:cNvCxnSpPr>
            <a:cxnSpLocks noChangeAspect="1"/>
            <a:stCxn id="12" idx="3"/>
            <a:endCxn id="10" idx="7"/>
          </p:cNvCxnSpPr>
          <p:nvPr/>
        </p:nvCxnSpPr>
        <p:spPr>
          <a:xfrm flipH="1">
            <a:off x="5980787" y="3186124"/>
            <a:ext cx="729314" cy="76359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6">
            <a:extLst>
              <a:ext uri="{FF2B5EF4-FFF2-40B4-BE49-F238E27FC236}">
                <a16:creationId xmlns:a16="http://schemas.microsoft.com/office/drawing/2014/main" id="{D6849E5D-4B7C-19CF-2E22-E6DAE0451306}"/>
              </a:ext>
            </a:extLst>
          </p:cNvPr>
          <p:cNvCxnSpPr>
            <a:cxnSpLocks noChangeAspect="1"/>
            <a:stCxn id="12" idx="5"/>
            <a:endCxn id="14" idx="1"/>
          </p:cNvCxnSpPr>
          <p:nvPr/>
        </p:nvCxnSpPr>
        <p:spPr>
          <a:xfrm>
            <a:off x="7329166" y="3186124"/>
            <a:ext cx="807777" cy="75365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7">
            <a:extLst>
              <a:ext uri="{FF2B5EF4-FFF2-40B4-BE49-F238E27FC236}">
                <a16:creationId xmlns:a16="http://schemas.microsoft.com/office/drawing/2014/main" id="{86DF91B7-F3E4-419C-FD91-94B1BA2B8D59}"/>
              </a:ext>
            </a:extLst>
          </p:cNvPr>
          <p:cNvCxnSpPr>
            <a:cxnSpLocks noChangeAspect="1"/>
            <a:stCxn id="12" idx="4"/>
            <a:endCxn id="8" idx="0"/>
          </p:cNvCxnSpPr>
          <p:nvPr/>
        </p:nvCxnSpPr>
        <p:spPr>
          <a:xfrm flipH="1">
            <a:off x="7000178" y="3314336"/>
            <a:ext cx="19456" cy="18394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8">
            <a:extLst>
              <a:ext uri="{FF2B5EF4-FFF2-40B4-BE49-F238E27FC236}">
                <a16:creationId xmlns:a16="http://schemas.microsoft.com/office/drawing/2014/main" id="{239CAD1B-F798-33EE-16E5-54F42372E7D8}"/>
              </a:ext>
            </a:extLst>
          </p:cNvPr>
          <p:cNvCxnSpPr>
            <a:cxnSpLocks noChangeAspect="1"/>
            <a:stCxn id="10" idx="6"/>
            <a:endCxn id="14" idx="2"/>
          </p:cNvCxnSpPr>
          <p:nvPr/>
        </p:nvCxnSpPr>
        <p:spPr>
          <a:xfrm flipV="1">
            <a:off x="6108999" y="4249309"/>
            <a:ext cx="1899732" cy="99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9">
            <a:extLst>
              <a:ext uri="{FF2B5EF4-FFF2-40B4-BE49-F238E27FC236}">
                <a16:creationId xmlns:a16="http://schemas.microsoft.com/office/drawing/2014/main" id="{D92B00FC-7218-AF80-54F6-787811003D60}"/>
              </a:ext>
            </a:extLst>
          </p:cNvPr>
          <p:cNvCxnSpPr>
            <a:cxnSpLocks noChangeAspect="1"/>
          </p:cNvCxnSpPr>
          <p:nvPr/>
        </p:nvCxnSpPr>
        <p:spPr>
          <a:xfrm>
            <a:off x="5980787" y="4604866"/>
            <a:ext cx="709858" cy="71323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10">
            <a:extLst>
              <a:ext uri="{FF2B5EF4-FFF2-40B4-BE49-F238E27FC236}">
                <a16:creationId xmlns:a16="http://schemas.microsoft.com/office/drawing/2014/main" id="{D3CAFAFE-2A4D-2580-801B-A387E8495024}"/>
              </a:ext>
            </a:extLst>
          </p:cNvPr>
          <p:cNvCxnSpPr>
            <a:cxnSpLocks noChangeAspect="1"/>
            <a:stCxn id="14" idx="3"/>
            <a:endCxn id="8" idx="7"/>
          </p:cNvCxnSpPr>
          <p:nvPr/>
        </p:nvCxnSpPr>
        <p:spPr>
          <a:xfrm flipH="1">
            <a:off x="7309710" y="4558841"/>
            <a:ext cx="827233" cy="72317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4">
            <a:extLst>
              <a:ext uri="{FF2B5EF4-FFF2-40B4-BE49-F238E27FC236}">
                <a16:creationId xmlns:a16="http://schemas.microsoft.com/office/drawing/2014/main" id="{81C849A0-F628-9837-B5E7-09A48051473E}"/>
              </a:ext>
            </a:extLst>
          </p:cNvPr>
          <p:cNvSpPr>
            <a:spLocks noChangeAspect="1"/>
          </p:cNvSpPr>
          <p:nvPr/>
        </p:nvSpPr>
        <p:spPr>
          <a:xfrm>
            <a:off x="6562433" y="5153801"/>
            <a:ext cx="875489" cy="875489"/>
          </a:xfrm>
          <a:prstGeom prst="ellipse">
            <a:avLst/>
          </a:prstGeom>
          <a:solidFill>
            <a:srgbClr val="D0E5C1">
              <a:alpha val="40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endParaRPr sz="7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2AAB67A4-BDD1-03EB-6281-D947739727BA}"/>
              </a:ext>
            </a:extLst>
          </p:cNvPr>
          <p:cNvSpPr txBox="1"/>
          <p:nvPr/>
        </p:nvSpPr>
        <p:spPr>
          <a:xfrm>
            <a:off x="6542978" y="5465603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Technologie</a:t>
            </a:r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0102015E-4280-2668-BB61-85399AF87714}"/>
              </a:ext>
            </a:extLst>
          </p:cNvPr>
          <p:cNvSpPr>
            <a:spLocks noChangeAspect="1"/>
          </p:cNvSpPr>
          <p:nvPr/>
        </p:nvSpPr>
        <p:spPr>
          <a:xfrm>
            <a:off x="5233510" y="3821502"/>
            <a:ext cx="875489" cy="875489"/>
          </a:xfrm>
          <a:prstGeom prst="ellipse">
            <a:avLst/>
          </a:prstGeom>
          <a:solidFill>
            <a:srgbClr val="D0E5C1">
              <a:alpha val="40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endParaRPr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22DA84D6-4632-E299-22B3-CC6107993436}"/>
              </a:ext>
            </a:extLst>
          </p:cNvPr>
          <p:cNvSpPr txBox="1"/>
          <p:nvPr/>
        </p:nvSpPr>
        <p:spPr>
          <a:xfrm>
            <a:off x="5222319" y="4133646"/>
            <a:ext cx="925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Mechanics</a:t>
            </a:r>
          </a:p>
        </p:txBody>
      </p:sp>
      <p:sp>
        <p:nvSpPr>
          <p:cNvPr id="12" name="Oval 1">
            <a:extLst>
              <a:ext uri="{FF2B5EF4-FFF2-40B4-BE49-F238E27FC236}">
                <a16:creationId xmlns:a16="http://schemas.microsoft.com/office/drawing/2014/main" id="{D62E7125-AD8B-5B3A-AFC2-D57E254B63E0}"/>
              </a:ext>
            </a:extLst>
          </p:cNvPr>
          <p:cNvSpPr>
            <a:spLocks noChangeAspect="1"/>
          </p:cNvSpPr>
          <p:nvPr/>
        </p:nvSpPr>
        <p:spPr>
          <a:xfrm>
            <a:off x="6581889" y="2438847"/>
            <a:ext cx="875489" cy="875489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endParaRPr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8781AD5C-31ED-6391-6B68-C99955B1880E}"/>
              </a:ext>
            </a:extLst>
          </p:cNvPr>
          <p:cNvSpPr txBox="1"/>
          <p:nvPr/>
        </p:nvSpPr>
        <p:spPr>
          <a:xfrm>
            <a:off x="6644491" y="2740307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Esthetiek</a:t>
            </a:r>
          </a:p>
        </p:txBody>
      </p:sp>
      <p:sp>
        <p:nvSpPr>
          <p:cNvPr id="14" name="Oval 3">
            <a:extLst>
              <a:ext uri="{FF2B5EF4-FFF2-40B4-BE49-F238E27FC236}">
                <a16:creationId xmlns:a16="http://schemas.microsoft.com/office/drawing/2014/main" id="{E4A4993B-FA88-F74B-C653-8AA0BF849D50}"/>
              </a:ext>
            </a:extLst>
          </p:cNvPr>
          <p:cNvSpPr>
            <a:spLocks noChangeAspect="1"/>
          </p:cNvSpPr>
          <p:nvPr/>
        </p:nvSpPr>
        <p:spPr>
          <a:xfrm>
            <a:off x="8008731" y="3811564"/>
            <a:ext cx="875489" cy="875489"/>
          </a:xfrm>
          <a:prstGeom prst="ellipse">
            <a:avLst/>
          </a:prstGeom>
          <a:solidFill>
            <a:srgbClr val="D0E5C1">
              <a:alpha val="40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endParaRPr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E59A004B-7DBC-E52B-8222-7CF0DB4C6C25}"/>
              </a:ext>
            </a:extLst>
          </p:cNvPr>
          <p:cNvSpPr txBox="1"/>
          <p:nvPr/>
        </p:nvSpPr>
        <p:spPr>
          <a:xfrm>
            <a:off x="8129319" y="4128442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Verhaal</a:t>
            </a:r>
          </a:p>
        </p:txBody>
      </p:sp>
    </p:spTree>
    <p:extLst>
      <p:ext uri="{BB962C8B-B14F-4D97-AF65-F5344CB8AC3E}">
        <p14:creationId xmlns:p14="http://schemas.microsoft.com/office/powerpoint/2010/main" val="5522213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</Words>
  <Application>Microsoft Office PowerPoint</Application>
  <PresentationFormat>Breedbeeld</PresentationFormat>
  <Paragraphs>20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Renske Weeda</dc:creator>
  <cp:lastModifiedBy>Renske Weeda</cp:lastModifiedBy>
  <cp:revision>4</cp:revision>
  <dcterms:created xsi:type="dcterms:W3CDTF">2025-06-26T04:32:07Z</dcterms:created>
  <dcterms:modified xsi:type="dcterms:W3CDTF">2025-06-26T05:00:36Z</dcterms:modified>
</cp:coreProperties>
</file>