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1C995-DEA2-4F12-B333-53DBB911F896}" v="4" dt="2024-05-19T19:21:46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ske Weeda" userId="2bb3a334-ad20-45a8-9a29-e7c9fd7c3c06" providerId="ADAL" clId="{9C01C995-DEA2-4F12-B333-53DBB911F896}"/>
    <pc:docChg chg="custSel addSld modSld">
      <pc:chgData name="Renske Weeda" userId="2bb3a334-ad20-45a8-9a29-e7c9fd7c3c06" providerId="ADAL" clId="{9C01C995-DEA2-4F12-B333-53DBB911F896}" dt="2024-05-19T19:27:34.004" v="48" actId="2085"/>
      <pc:docMkLst>
        <pc:docMk/>
      </pc:docMkLst>
      <pc:sldChg chg="addSp delSp modSp new mod modNotesTx">
        <pc:chgData name="Renske Weeda" userId="2bb3a334-ad20-45a8-9a29-e7c9fd7c3c06" providerId="ADAL" clId="{9C01C995-DEA2-4F12-B333-53DBB911F896}" dt="2024-05-19T19:27:34.004" v="48" actId="2085"/>
        <pc:sldMkLst>
          <pc:docMk/>
          <pc:sldMk cId="2649266779" sldId="256"/>
        </pc:sldMkLst>
        <pc:spChg chg="del">
          <ac:chgData name="Renske Weeda" userId="2bb3a334-ad20-45a8-9a29-e7c9fd7c3c06" providerId="ADAL" clId="{9C01C995-DEA2-4F12-B333-53DBB911F896}" dt="2024-05-19T19:20:23.914" v="2" actId="478"/>
          <ac:spMkLst>
            <pc:docMk/>
            <pc:sldMk cId="2649266779" sldId="256"/>
            <ac:spMk id="2" creationId="{B070DBF2-05BF-6EFC-6274-885EA1BE590A}"/>
          </ac:spMkLst>
        </pc:spChg>
        <pc:spChg chg="del">
          <ac:chgData name="Renske Weeda" userId="2bb3a334-ad20-45a8-9a29-e7c9fd7c3c06" providerId="ADAL" clId="{9C01C995-DEA2-4F12-B333-53DBB911F896}" dt="2024-05-19T19:20:22.648" v="1" actId="478"/>
          <ac:spMkLst>
            <pc:docMk/>
            <pc:sldMk cId="2649266779" sldId="256"/>
            <ac:spMk id="3" creationId="{87225219-F0D0-938B-2140-DB06351DF4D2}"/>
          </ac:spMkLst>
        </pc:spChg>
        <pc:spChg chg="add mod">
          <ac:chgData name="Renske Weeda" userId="2bb3a334-ad20-45a8-9a29-e7c9fd7c3c06" providerId="ADAL" clId="{9C01C995-DEA2-4F12-B333-53DBB911F896}" dt="2024-05-19T19:20:46.922" v="17" actId="207"/>
          <ac:spMkLst>
            <pc:docMk/>
            <pc:sldMk cId="2649266779" sldId="256"/>
            <ac:spMk id="6" creationId="{5C1934D5-F6FF-6D96-0CDB-C22EEC50A2A2}"/>
          </ac:spMkLst>
        </pc:spChg>
        <pc:spChg chg="add mod">
          <ac:chgData name="Renske Weeda" userId="2bb3a334-ad20-45a8-9a29-e7c9fd7c3c06" providerId="ADAL" clId="{9C01C995-DEA2-4F12-B333-53DBB911F896}" dt="2024-05-19T19:21:25.040" v="31" actId="14100"/>
          <ac:spMkLst>
            <pc:docMk/>
            <pc:sldMk cId="2649266779" sldId="256"/>
            <ac:spMk id="7" creationId="{CEFB9F22-2902-75BD-C4CD-73A539FB2963}"/>
          </ac:spMkLst>
        </pc:spChg>
        <pc:spChg chg="add mod">
          <ac:chgData name="Renske Weeda" userId="2bb3a334-ad20-45a8-9a29-e7c9fd7c3c06" providerId="ADAL" clId="{9C01C995-DEA2-4F12-B333-53DBB911F896}" dt="2024-05-19T19:21:10.985" v="28" actId="1076"/>
          <ac:spMkLst>
            <pc:docMk/>
            <pc:sldMk cId="2649266779" sldId="256"/>
            <ac:spMk id="8" creationId="{14FA3F5C-2FC0-44EC-04B3-AF5CC18A0016}"/>
          </ac:spMkLst>
        </pc:spChg>
        <pc:spChg chg="add mod">
          <ac:chgData name="Renske Weeda" userId="2bb3a334-ad20-45a8-9a29-e7c9fd7c3c06" providerId="ADAL" clId="{9C01C995-DEA2-4F12-B333-53DBB911F896}" dt="2024-05-19T19:21:31.692" v="34" actId="14100"/>
          <ac:spMkLst>
            <pc:docMk/>
            <pc:sldMk cId="2649266779" sldId="256"/>
            <ac:spMk id="9" creationId="{8CE3F8A7-8DFE-9ADB-29EB-5CE90328A1D7}"/>
          </ac:spMkLst>
        </pc:spChg>
        <pc:spChg chg="add mod">
          <ac:chgData name="Renske Weeda" userId="2bb3a334-ad20-45a8-9a29-e7c9fd7c3c06" providerId="ADAL" clId="{9C01C995-DEA2-4F12-B333-53DBB911F896}" dt="2024-05-19T19:27:34.004" v="48" actId="2085"/>
          <ac:spMkLst>
            <pc:docMk/>
            <pc:sldMk cId="2649266779" sldId="256"/>
            <ac:spMk id="17" creationId="{523D0F0B-2434-96C1-0000-FE9D27CD1FC4}"/>
          </ac:spMkLst>
        </pc:spChg>
        <pc:picChg chg="add">
          <ac:chgData name="Renske Weeda" userId="2bb3a334-ad20-45a8-9a29-e7c9fd7c3c06" providerId="ADAL" clId="{9C01C995-DEA2-4F12-B333-53DBB911F896}" dt="2024-05-19T19:20:24.866" v="3" actId="22"/>
          <ac:picMkLst>
            <pc:docMk/>
            <pc:sldMk cId="2649266779" sldId="256"/>
            <ac:picMk id="5" creationId="{4B0E521E-9EC5-4D54-5006-1A95415D5ACF}"/>
          </ac:picMkLst>
        </pc:picChg>
        <pc:cxnChg chg="add mod">
          <ac:chgData name="Renske Weeda" userId="2bb3a334-ad20-45a8-9a29-e7c9fd7c3c06" providerId="ADAL" clId="{9C01C995-DEA2-4F12-B333-53DBB911F896}" dt="2024-05-19T19:22:03.144" v="41" actId="14100"/>
          <ac:cxnSpMkLst>
            <pc:docMk/>
            <pc:sldMk cId="2649266779" sldId="256"/>
            <ac:cxnSpMk id="11" creationId="{6FADEC6B-9EC3-F377-A4B8-110E10E3ECEB}"/>
          </ac:cxnSpMkLst>
        </pc:cxnChg>
        <pc:cxnChg chg="add mod">
          <ac:chgData name="Renske Weeda" userId="2bb3a334-ad20-45a8-9a29-e7c9fd7c3c06" providerId="ADAL" clId="{9C01C995-DEA2-4F12-B333-53DBB911F896}" dt="2024-05-19T19:21:59.333" v="40" actId="692"/>
          <ac:cxnSpMkLst>
            <pc:docMk/>
            <pc:sldMk cId="2649266779" sldId="256"/>
            <ac:cxnSpMk id="12" creationId="{3C825313-7EEC-230A-B8A4-A8F84B6F09F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D9DC7-A010-4913-9ACE-82D4F5A986B2}" type="datetimeFigureOut">
              <a:rPr lang="nl-NL" smtClean="0"/>
              <a:t>19-5-2024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BB3A7-5D85-4635-B199-B432F92E83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0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Opdracht1.3f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BB3A7-5D85-4635-B199-B432F92E83D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390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D0B83-870C-3BB9-EB69-CAB1C58EA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27B6B0A-381A-4B39-8338-FB6036526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EBFA69-E838-EC20-C427-26137475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19-5-2024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926FD8-60D5-DDB1-3112-6CCCCDA8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F1DA84-C7D0-459C-1BCC-3AA8935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75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4CE28-283B-2007-623F-4E58CD0D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AD7620C-5BB7-E6F5-A9F4-D15296425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007ACD-14D4-569C-CC4E-B8EA4908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19-5-2024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8DABF6-6AF1-4D20-3463-250FC8B4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DD7EF9-DF44-2639-3E0D-69F6F534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68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966944A-AFB0-705A-309F-0CE5551DE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07318E-BB3E-0579-5A53-EF8691F4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D439F9-C778-58DA-F82F-8C463DB4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19-5-2024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ED7B49-A4E6-1808-3A29-50FAED9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FD8C7B-CFA7-317D-FC6E-51B53CC6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182CA-038C-7A0F-B0F1-45814079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70139E-998D-F7DC-6755-EA12C590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1DAB2B-6908-0605-34E5-01619E24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19-5-2024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700CC8-A0AA-12A8-993E-610F7814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F070BA-130D-1E2B-1192-8FBDDE4E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07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C010C-9219-A8FB-0412-84B59765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086F3C-4E64-40B2-BD16-981EEE90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5FE210-D8EC-F337-286A-9B5B5B22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19-5-2024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3A9A32-CCB6-4979-B0FA-F527D37C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86AB77-5E4E-A8CB-FA65-0CCDB7D3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2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448ED-2042-E874-FECF-B2C80F24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E3BADC-6737-3170-3681-54905D30C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D4D5FA-391F-7735-2DB1-49B218EA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BF0715-E4F1-3F8B-C36D-513EC212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19-5-2024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A01C14-E48B-5618-E40E-625F655A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82BAE5-AA9D-2642-978C-DEBCF4C3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280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E1298-7428-7D02-BF65-790A551F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854EAD-912A-2DC5-01E5-B1EC5CE9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A25FE5-D791-A48E-BA83-7B74400D7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295F9A7-43E6-FD75-7121-A8979B8E4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75B92D-A1B8-1908-6FD6-6E7F15B24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E67634-CD47-2550-F9F3-82A6549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19-5-2024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0DD47BC-7800-5A04-1D4B-D18E173D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B87F53C-C6AA-4BC3-8E34-79A89604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22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12F70-5B2E-5033-13C7-096A07B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5D8A65-95B3-801D-275E-443AC459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19-5-2024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D121468-801C-E0F8-C00F-E1E8BC01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6BDF3F9-265C-CB99-D1EE-450047A8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65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BE21A56-0D89-5C36-1BC7-A731601B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19-5-2024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59070D6-4016-DEBB-885C-F1430B0C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96A2ED-3830-3309-1EF6-C1D42E1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95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D64FF-38FB-BE5A-7E59-9A14055E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FAE68F-16B8-E632-2B55-B80FCB36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CC44FC-1CB9-CBEC-5C5D-C491C55D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255925A-636A-6FC0-09A5-E7850DF8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19-5-2024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2A78A4-C9CA-AB7F-88B5-C4FE8AC2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54FAF6-50CC-ED21-522E-77BF9BF5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00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13A47-2D61-32E2-3470-88607D9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54F4F38-584A-FA64-0018-E464025C3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A4DE659-BF11-4586-311D-CB6B46BC1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60922A-654C-7A75-3CA7-6E8DFDD0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5A0B-ACDE-41EE-A104-BB8C9D367895}" type="datetimeFigureOut">
              <a:rPr lang="nl-NL" smtClean="0"/>
              <a:t>19-5-2024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8501C1-E8C8-A9B9-0994-386BA5FF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D5DD44-0C12-9DC7-ED73-194C8BAF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76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8AD7F81-87FB-4420-3599-8261C93A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3805D7-DD0E-55CE-81F9-856BD4009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47294D-9E98-BB2E-E880-21307933C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55A0B-ACDE-41EE-A104-BB8C9D367895}" type="datetimeFigureOut">
              <a:rPr lang="nl-NL" smtClean="0"/>
              <a:t>19-5-2024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EBF776-3075-EE28-4BAD-1A8653457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EFFA74-5C81-E5E0-9093-D30BAB5E1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659A6-C064-4180-A5B9-FD312A3054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37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B0E521E-9EC5-4D54-5006-1A95415D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800"/>
            <a:ext cx="12192000" cy="6598400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5C1934D5-F6FF-6D96-0CDB-C22EEC50A2A2}"/>
              </a:ext>
            </a:extLst>
          </p:cNvPr>
          <p:cNvSpPr/>
          <p:nvPr/>
        </p:nvSpPr>
        <p:spPr>
          <a:xfrm>
            <a:off x="2850204" y="1439694"/>
            <a:ext cx="2227634" cy="29182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EFB9F22-2902-75BD-C4CD-73A539FB2963}"/>
              </a:ext>
            </a:extLst>
          </p:cNvPr>
          <p:cNvSpPr/>
          <p:nvPr/>
        </p:nvSpPr>
        <p:spPr>
          <a:xfrm>
            <a:off x="3129062" y="2169171"/>
            <a:ext cx="2629712" cy="29182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14FA3F5C-2FC0-44EC-04B3-AF5CC18A0016}"/>
              </a:ext>
            </a:extLst>
          </p:cNvPr>
          <p:cNvSpPr/>
          <p:nvPr/>
        </p:nvSpPr>
        <p:spPr>
          <a:xfrm>
            <a:off x="6228944" y="116733"/>
            <a:ext cx="2227634" cy="29182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8CE3F8A7-8DFE-9ADB-29EB-5CE90328A1D7}"/>
              </a:ext>
            </a:extLst>
          </p:cNvPr>
          <p:cNvSpPr/>
          <p:nvPr/>
        </p:nvSpPr>
        <p:spPr>
          <a:xfrm>
            <a:off x="6027905" y="1027792"/>
            <a:ext cx="2227634" cy="29182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6FADEC6B-9EC3-F377-A4B8-110E10E3ECE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630366" y="262648"/>
            <a:ext cx="1598578" cy="1193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3C825313-7EEC-230A-B8A4-A8F84B6F09FA}"/>
              </a:ext>
            </a:extLst>
          </p:cNvPr>
          <p:cNvCxnSpPr>
            <a:cxnSpLocks/>
          </p:cNvCxnSpPr>
          <p:nvPr/>
        </p:nvCxnSpPr>
        <p:spPr>
          <a:xfrm flipV="1">
            <a:off x="4844374" y="1177047"/>
            <a:ext cx="1251626" cy="992124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523D0F0B-2434-96C1-0000-FE9D27CD1FC4}"/>
              </a:ext>
            </a:extLst>
          </p:cNvPr>
          <p:cNvSpPr/>
          <p:nvPr/>
        </p:nvSpPr>
        <p:spPr>
          <a:xfrm>
            <a:off x="6228944" y="710118"/>
            <a:ext cx="5963056" cy="291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266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Breedbeeld</PresentationFormat>
  <Paragraphs>2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Renske Weeda</dc:creator>
  <cp:lastModifiedBy>Renske Weeda</cp:lastModifiedBy>
  <cp:revision>1</cp:revision>
  <dcterms:created xsi:type="dcterms:W3CDTF">2024-05-19T19:20:04Z</dcterms:created>
  <dcterms:modified xsi:type="dcterms:W3CDTF">2024-05-19T19:27:42Z</dcterms:modified>
</cp:coreProperties>
</file>