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9" r:id="rId2"/>
  </p:sldIdLst>
  <p:sldSz cx="12192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per 2 Figures" id="{F3EAAF79-D0CA-4C14-BE00-D1366300DD14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6AA4D9"/>
    <a:srgbClr val="F1E2CC"/>
    <a:srgbClr val="E6F5C9"/>
    <a:srgbClr val="FFF2AE"/>
    <a:srgbClr val="F4CAE4"/>
    <a:srgbClr val="CBD5E8"/>
    <a:srgbClr val="FECDAB"/>
    <a:srgbClr val="B3E2CD"/>
    <a:srgbClr val="EBE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445A2-CC85-97F4-13C7-65485A8A33F2}" v="12" dt="2024-12-16T05:39:51.6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9" autoAdjust="0"/>
    <p:restoredTop sz="95097" autoAdjust="0"/>
  </p:normalViewPr>
  <p:slideViewPr>
    <p:cSldViewPr snapToGrid="0">
      <p:cViewPr>
        <p:scale>
          <a:sx n="130" d="100"/>
          <a:sy n="130" d="100"/>
        </p:scale>
        <p:origin x="848" y="-928"/>
      </p:cViewPr>
      <p:guideLst>
        <p:guide orient="horz" pos="25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Ravindranath" userId="8bf8a6b546d869d5" providerId="Windows Live" clId="Web-{865445A2-CC85-97F4-13C7-65485A8A33F2}"/>
    <pc:docChg chg="delSld modSld modSection">
      <pc:chgData name="Vignesh Ravindranath" userId="8bf8a6b546d869d5" providerId="Windows Live" clId="Web-{865445A2-CC85-97F4-13C7-65485A8A33F2}" dt="2024-12-16T05:39:50.143" v="9" actId="20577"/>
      <pc:docMkLst>
        <pc:docMk/>
      </pc:docMkLst>
      <pc:sldChg chg="del">
        <pc:chgData name="Vignesh Ravindranath" userId="8bf8a6b546d869d5" providerId="Windows Live" clId="Web-{865445A2-CC85-97F4-13C7-65485A8A33F2}" dt="2024-12-16T05:39:34.970" v="2"/>
        <pc:sldMkLst>
          <pc:docMk/>
          <pc:sldMk cId="2686840884" sldId="256"/>
        </pc:sldMkLst>
      </pc:sldChg>
      <pc:sldChg chg="del">
        <pc:chgData name="Vignesh Ravindranath" userId="8bf8a6b546d869d5" providerId="Windows Live" clId="Web-{865445A2-CC85-97F4-13C7-65485A8A33F2}" dt="2024-12-16T05:39:34.970" v="1"/>
        <pc:sldMkLst>
          <pc:docMk/>
          <pc:sldMk cId="383182781" sldId="261"/>
        </pc:sldMkLst>
      </pc:sldChg>
      <pc:sldChg chg="modSp">
        <pc:chgData name="Vignesh Ravindranath" userId="8bf8a6b546d869d5" providerId="Windows Live" clId="Web-{865445A2-CC85-97F4-13C7-65485A8A33F2}" dt="2024-12-16T05:39:50.143" v="9" actId="20577"/>
        <pc:sldMkLst>
          <pc:docMk/>
          <pc:sldMk cId="3779712908" sldId="269"/>
        </pc:sldMkLst>
        <pc:spChg chg="mod">
          <ac:chgData name="Vignesh Ravindranath" userId="8bf8a6b546d869d5" providerId="Windows Live" clId="Web-{865445A2-CC85-97F4-13C7-65485A8A33F2}" dt="2024-12-16T05:39:50.143" v="9" actId="20577"/>
          <ac:spMkLst>
            <pc:docMk/>
            <pc:sldMk cId="3779712908" sldId="269"/>
            <ac:spMk id="26" creationId="{F9EDC8F3-4571-1AE4-A934-C4441037CB6C}"/>
          </ac:spMkLst>
        </pc:spChg>
      </pc:sldChg>
      <pc:sldChg chg="del">
        <pc:chgData name="Vignesh Ravindranath" userId="8bf8a6b546d869d5" providerId="Windows Live" clId="Web-{865445A2-CC85-97F4-13C7-65485A8A33F2}" dt="2024-12-16T05:39:39.642" v="7"/>
        <pc:sldMkLst>
          <pc:docMk/>
          <pc:sldMk cId="2862033650" sldId="272"/>
        </pc:sldMkLst>
      </pc:sldChg>
      <pc:sldChg chg="del">
        <pc:chgData name="Vignesh Ravindranath" userId="8bf8a6b546d869d5" providerId="Windows Live" clId="Web-{865445A2-CC85-97F4-13C7-65485A8A33F2}" dt="2024-12-16T05:39:34.970" v="3"/>
        <pc:sldMkLst>
          <pc:docMk/>
          <pc:sldMk cId="2942647614" sldId="273"/>
        </pc:sldMkLst>
      </pc:sldChg>
      <pc:sldChg chg="del">
        <pc:chgData name="Vignesh Ravindranath" userId="8bf8a6b546d869d5" providerId="Windows Live" clId="Web-{865445A2-CC85-97F4-13C7-65485A8A33F2}" dt="2024-12-16T05:39:39.642" v="6"/>
        <pc:sldMkLst>
          <pc:docMk/>
          <pc:sldMk cId="3892728996" sldId="281"/>
        </pc:sldMkLst>
      </pc:sldChg>
      <pc:sldChg chg="del">
        <pc:chgData name="Vignesh Ravindranath" userId="8bf8a6b546d869d5" providerId="Windows Live" clId="Web-{865445A2-CC85-97F4-13C7-65485A8A33F2}" dt="2024-12-16T05:39:39.627" v="5"/>
        <pc:sldMkLst>
          <pc:docMk/>
          <pc:sldMk cId="3084258213" sldId="282"/>
        </pc:sldMkLst>
      </pc:sldChg>
      <pc:sldChg chg="del">
        <pc:chgData name="Vignesh Ravindranath" userId="8bf8a6b546d869d5" providerId="Windows Live" clId="Web-{865445A2-CC85-97F4-13C7-65485A8A33F2}" dt="2024-12-16T05:39:34.955" v="0"/>
        <pc:sldMkLst>
          <pc:docMk/>
          <pc:sldMk cId="994685040" sldId="284"/>
        </pc:sldMkLst>
      </pc:sldChg>
      <pc:sldChg chg="del">
        <pc:chgData name="Vignesh Ravindranath" userId="8bf8a6b546d869d5" providerId="Windows Live" clId="Web-{865445A2-CC85-97F4-13C7-65485A8A33F2}" dt="2024-12-16T05:39:39.642" v="8"/>
        <pc:sldMkLst>
          <pc:docMk/>
          <pc:sldMk cId="454140755" sldId="285"/>
        </pc:sldMkLst>
      </pc:sldChg>
      <pc:sldChg chg="del">
        <pc:chgData name="Vignesh Ravindranath" userId="8bf8a6b546d869d5" providerId="Windows Live" clId="Web-{865445A2-CC85-97F4-13C7-65485A8A33F2}" dt="2024-12-16T05:39:34.970" v="4"/>
        <pc:sldMkLst>
          <pc:docMk/>
          <pc:sldMk cId="3238557723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495AD-970A-44B4-8F24-0F1DA024B391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1143000"/>
            <a:ext cx="457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87EFA-D6DE-4574-A6E5-91CEA7FC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66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1346836"/>
            <a:ext cx="103632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4322446"/>
            <a:ext cx="9144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85" indent="0" algn="ctr">
              <a:buNone/>
              <a:defRPr sz="2400"/>
            </a:lvl2pPr>
            <a:lvl3pPr marL="1097370" indent="0" algn="ctr">
              <a:buNone/>
              <a:defRPr sz="2161"/>
            </a:lvl3pPr>
            <a:lvl4pPr marL="1646054" indent="0" algn="ctr">
              <a:buNone/>
              <a:defRPr sz="1920"/>
            </a:lvl4pPr>
            <a:lvl5pPr marL="2194737" indent="0" algn="ctr">
              <a:buNone/>
              <a:defRPr sz="1920"/>
            </a:lvl5pPr>
            <a:lvl6pPr marL="2743424" indent="0" algn="ctr">
              <a:buNone/>
              <a:defRPr sz="1920"/>
            </a:lvl6pPr>
            <a:lvl7pPr marL="3292106" indent="0" algn="ctr">
              <a:buNone/>
              <a:defRPr sz="1920"/>
            </a:lvl7pPr>
            <a:lvl8pPr marL="3840791" indent="0" algn="ctr">
              <a:buNone/>
              <a:defRPr sz="1920"/>
            </a:lvl8pPr>
            <a:lvl9pPr marL="4389476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9D8B-0FC5-4349-9D89-7F793473C70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55B3-711D-4AD7-A772-28B71582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3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9D8B-0FC5-4349-9D89-7F793473C70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55B3-711D-4AD7-A772-28B71582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6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4" y="438150"/>
            <a:ext cx="262890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38150"/>
            <a:ext cx="773430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9D8B-0FC5-4349-9D89-7F793473C70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55B3-711D-4AD7-A772-28B71582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9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9D8B-0FC5-4349-9D89-7F793473C70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55B3-711D-4AD7-A772-28B71582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2051688"/>
            <a:ext cx="10515601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5507360"/>
            <a:ext cx="10515601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370" indent="0">
              <a:buNone/>
              <a:defRPr sz="2161">
                <a:solidFill>
                  <a:schemeClr val="tx1">
                    <a:tint val="75000"/>
                  </a:schemeClr>
                </a:solidFill>
              </a:defRPr>
            </a:lvl3pPr>
            <a:lvl4pPr marL="1646054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73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424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2106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791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476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9D8B-0FC5-4349-9D89-7F793473C70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55B3-711D-4AD7-A772-28B71582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2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9D8B-0FC5-4349-9D89-7F793473C70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55B3-711D-4AD7-A772-28B71582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5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8152"/>
            <a:ext cx="10515601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2017396"/>
            <a:ext cx="515778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85" indent="0">
              <a:buNone/>
              <a:defRPr sz="2400" b="1"/>
            </a:lvl2pPr>
            <a:lvl3pPr marL="1097370" indent="0">
              <a:buNone/>
              <a:defRPr sz="2161" b="1"/>
            </a:lvl3pPr>
            <a:lvl4pPr marL="1646054" indent="0">
              <a:buNone/>
              <a:defRPr sz="1920" b="1"/>
            </a:lvl4pPr>
            <a:lvl5pPr marL="2194737" indent="0">
              <a:buNone/>
              <a:defRPr sz="1920" b="1"/>
            </a:lvl5pPr>
            <a:lvl6pPr marL="2743424" indent="0">
              <a:buNone/>
              <a:defRPr sz="1920" b="1"/>
            </a:lvl6pPr>
            <a:lvl7pPr marL="3292106" indent="0">
              <a:buNone/>
              <a:defRPr sz="1920" b="1"/>
            </a:lvl7pPr>
            <a:lvl8pPr marL="3840791" indent="0">
              <a:buNone/>
              <a:defRPr sz="1920" b="1"/>
            </a:lvl8pPr>
            <a:lvl9pPr marL="4389476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3006090"/>
            <a:ext cx="515778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6" y="2017396"/>
            <a:ext cx="5183187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85" indent="0">
              <a:buNone/>
              <a:defRPr sz="2400" b="1"/>
            </a:lvl2pPr>
            <a:lvl3pPr marL="1097370" indent="0">
              <a:buNone/>
              <a:defRPr sz="2161" b="1"/>
            </a:lvl3pPr>
            <a:lvl4pPr marL="1646054" indent="0">
              <a:buNone/>
              <a:defRPr sz="1920" b="1"/>
            </a:lvl4pPr>
            <a:lvl5pPr marL="2194737" indent="0">
              <a:buNone/>
              <a:defRPr sz="1920" b="1"/>
            </a:lvl5pPr>
            <a:lvl6pPr marL="2743424" indent="0">
              <a:buNone/>
              <a:defRPr sz="1920" b="1"/>
            </a:lvl6pPr>
            <a:lvl7pPr marL="3292106" indent="0">
              <a:buNone/>
              <a:defRPr sz="1920" b="1"/>
            </a:lvl7pPr>
            <a:lvl8pPr marL="3840791" indent="0">
              <a:buNone/>
              <a:defRPr sz="1920" b="1"/>
            </a:lvl8pPr>
            <a:lvl9pPr marL="4389476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6" y="3006090"/>
            <a:ext cx="518318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9D8B-0FC5-4349-9D89-7F793473C70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55B3-711D-4AD7-A772-28B71582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5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9D8B-0FC5-4349-9D89-7F793473C70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55B3-711D-4AD7-A772-28B71582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9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9D8B-0FC5-4349-9D89-7F793473C70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55B3-711D-4AD7-A772-28B71582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0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84914"/>
            <a:ext cx="6172201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85" indent="0">
              <a:buNone/>
              <a:defRPr sz="1681"/>
            </a:lvl2pPr>
            <a:lvl3pPr marL="1097370" indent="0">
              <a:buNone/>
              <a:defRPr sz="1440"/>
            </a:lvl3pPr>
            <a:lvl4pPr marL="1646054" indent="0">
              <a:buNone/>
              <a:defRPr sz="1201"/>
            </a:lvl4pPr>
            <a:lvl5pPr marL="2194737" indent="0">
              <a:buNone/>
              <a:defRPr sz="1201"/>
            </a:lvl5pPr>
            <a:lvl6pPr marL="2743424" indent="0">
              <a:buNone/>
              <a:defRPr sz="1201"/>
            </a:lvl6pPr>
            <a:lvl7pPr marL="3292106" indent="0">
              <a:buNone/>
              <a:defRPr sz="1201"/>
            </a:lvl7pPr>
            <a:lvl8pPr marL="3840791" indent="0">
              <a:buNone/>
              <a:defRPr sz="1201"/>
            </a:lvl8pPr>
            <a:lvl9pPr marL="4389476" indent="0">
              <a:buNone/>
              <a:defRPr sz="12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9D8B-0FC5-4349-9D89-7F793473C70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55B3-711D-4AD7-A772-28B71582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84914"/>
            <a:ext cx="6172201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85" indent="0">
              <a:buNone/>
              <a:defRPr sz="3360"/>
            </a:lvl2pPr>
            <a:lvl3pPr marL="1097370" indent="0">
              <a:buNone/>
              <a:defRPr sz="2880"/>
            </a:lvl3pPr>
            <a:lvl4pPr marL="1646054" indent="0">
              <a:buNone/>
              <a:defRPr sz="2400"/>
            </a:lvl4pPr>
            <a:lvl5pPr marL="2194737" indent="0">
              <a:buNone/>
              <a:defRPr sz="2400"/>
            </a:lvl5pPr>
            <a:lvl6pPr marL="2743424" indent="0">
              <a:buNone/>
              <a:defRPr sz="2400"/>
            </a:lvl6pPr>
            <a:lvl7pPr marL="3292106" indent="0">
              <a:buNone/>
              <a:defRPr sz="2400"/>
            </a:lvl7pPr>
            <a:lvl8pPr marL="3840791" indent="0">
              <a:buNone/>
              <a:defRPr sz="2400"/>
            </a:lvl8pPr>
            <a:lvl9pPr marL="4389476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85" indent="0">
              <a:buNone/>
              <a:defRPr sz="1681"/>
            </a:lvl2pPr>
            <a:lvl3pPr marL="1097370" indent="0">
              <a:buNone/>
              <a:defRPr sz="1440"/>
            </a:lvl3pPr>
            <a:lvl4pPr marL="1646054" indent="0">
              <a:buNone/>
              <a:defRPr sz="1201"/>
            </a:lvl4pPr>
            <a:lvl5pPr marL="2194737" indent="0">
              <a:buNone/>
              <a:defRPr sz="1201"/>
            </a:lvl5pPr>
            <a:lvl6pPr marL="2743424" indent="0">
              <a:buNone/>
              <a:defRPr sz="1201"/>
            </a:lvl6pPr>
            <a:lvl7pPr marL="3292106" indent="0">
              <a:buNone/>
              <a:defRPr sz="1201"/>
            </a:lvl7pPr>
            <a:lvl8pPr marL="3840791" indent="0">
              <a:buNone/>
              <a:defRPr sz="1201"/>
            </a:lvl8pPr>
            <a:lvl9pPr marL="4389476" indent="0">
              <a:buNone/>
              <a:defRPr sz="12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9D8B-0FC5-4349-9D89-7F793473C70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55B3-711D-4AD7-A772-28B71582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7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438152"/>
            <a:ext cx="10515601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2190750"/>
            <a:ext cx="10515601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7627624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79D8B-0FC5-4349-9D89-7F793473C70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3" y="7627624"/>
            <a:ext cx="411479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2" y="7627624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155B3-711D-4AD7-A772-28B71582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4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37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42" indent="-274342" algn="l" defTabSz="1097370" rtl="0" eaLnBrk="1" latinLnBrk="0" hangingPunct="1">
        <a:lnSpc>
          <a:spcPct val="90000"/>
        </a:lnSpc>
        <a:spcBef>
          <a:spcPts val="1201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3027" indent="-274342" algn="l" defTabSz="1097370" rtl="0" eaLnBrk="1" latinLnBrk="0" hangingPunct="1">
        <a:lnSpc>
          <a:spcPct val="90000"/>
        </a:lnSpc>
        <a:spcBef>
          <a:spcPts val="599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712" indent="-274342" algn="l" defTabSz="1097370" rtl="0" eaLnBrk="1" latinLnBrk="0" hangingPunct="1">
        <a:lnSpc>
          <a:spcPct val="90000"/>
        </a:lnSpc>
        <a:spcBef>
          <a:spcPts val="599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397" indent="-274342" algn="l" defTabSz="1097370" rtl="0" eaLnBrk="1" latinLnBrk="0" hangingPunct="1">
        <a:lnSpc>
          <a:spcPct val="90000"/>
        </a:lnSpc>
        <a:spcBef>
          <a:spcPts val="599"/>
        </a:spcBef>
        <a:buFont typeface="Arial" panose="020B0604020202020204" pitchFamily="34" charset="0"/>
        <a:buChar char="•"/>
        <a:defRPr sz="2161" kern="1200">
          <a:solidFill>
            <a:schemeClr val="tx1"/>
          </a:solidFill>
          <a:latin typeface="+mn-lt"/>
          <a:ea typeface="+mn-ea"/>
          <a:cs typeface="+mn-cs"/>
        </a:defRPr>
      </a:lvl4pPr>
      <a:lvl5pPr marL="2469081" indent="-274342" algn="l" defTabSz="1097370" rtl="0" eaLnBrk="1" latinLnBrk="0" hangingPunct="1">
        <a:lnSpc>
          <a:spcPct val="90000"/>
        </a:lnSpc>
        <a:spcBef>
          <a:spcPts val="599"/>
        </a:spcBef>
        <a:buFont typeface="Arial" panose="020B0604020202020204" pitchFamily="34" charset="0"/>
        <a:buChar char="•"/>
        <a:defRPr sz="2161" kern="1200">
          <a:solidFill>
            <a:schemeClr val="tx1"/>
          </a:solidFill>
          <a:latin typeface="+mn-lt"/>
          <a:ea typeface="+mn-ea"/>
          <a:cs typeface="+mn-cs"/>
        </a:defRPr>
      </a:lvl5pPr>
      <a:lvl6pPr marL="3017764" indent="-274342" algn="l" defTabSz="1097370" rtl="0" eaLnBrk="1" latinLnBrk="0" hangingPunct="1">
        <a:lnSpc>
          <a:spcPct val="90000"/>
        </a:lnSpc>
        <a:spcBef>
          <a:spcPts val="599"/>
        </a:spcBef>
        <a:buFont typeface="Arial" panose="020B0604020202020204" pitchFamily="34" charset="0"/>
        <a:buChar char="•"/>
        <a:defRPr sz="2161" kern="1200">
          <a:solidFill>
            <a:schemeClr val="tx1"/>
          </a:solidFill>
          <a:latin typeface="+mn-lt"/>
          <a:ea typeface="+mn-ea"/>
          <a:cs typeface="+mn-cs"/>
        </a:defRPr>
      </a:lvl6pPr>
      <a:lvl7pPr marL="3566449" indent="-274342" algn="l" defTabSz="1097370" rtl="0" eaLnBrk="1" latinLnBrk="0" hangingPunct="1">
        <a:lnSpc>
          <a:spcPct val="90000"/>
        </a:lnSpc>
        <a:spcBef>
          <a:spcPts val="599"/>
        </a:spcBef>
        <a:buFont typeface="Arial" panose="020B0604020202020204" pitchFamily="34" charset="0"/>
        <a:buChar char="•"/>
        <a:defRPr sz="2161" kern="1200">
          <a:solidFill>
            <a:schemeClr val="tx1"/>
          </a:solidFill>
          <a:latin typeface="+mn-lt"/>
          <a:ea typeface="+mn-ea"/>
          <a:cs typeface="+mn-cs"/>
        </a:defRPr>
      </a:lvl7pPr>
      <a:lvl8pPr marL="4115134" indent="-274342" algn="l" defTabSz="1097370" rtl="0" eaLnBrk="1" latinLnBrk="0" hangingPunct="1">
        <a:lnSpc>
          <a:spcPct val="90000"/>
        </a:lnSpc>
        <a:spcBef>
          <a:spcPts val="599"/>
        </a:spcBef>
        <a:buFont typeface="Arial" panose="020B0604020202020204" pitchFamily="34" charset="0"/>
        <a:buChar char="•"/>
        <a:defRPr sz="2161" kern="1200">
          <a:solidFill>
            <a:schemeClr val="tx1"/>
          </a:solidFill>
          <a:latin typeface="+mn-lt"/>
          <a:ea typeface="+mn-ea"/>
          <a:cs typeface="+mn-cs"/>
        </a:defRPr>
      </a:lvl8pPr>
      <a:lvl9pPr marL="4663818" indent="-274342" algn="l" defTabSz="1097370" rtl="0" eaLnBrk="1" latinLnBrk="0" hangingPunct="1">
        <a:lnSpc>
          <a:spcPct val="90000"/>
        </a:lnSpc>
        <a:spcBef>
          <a:spcPts val="599"/>
        </a:spcBef>
        <a:buFont typeface="Arial" panose="020B0604020202020204" pitchFamily="34" charset="0"/>
        <a:buChar char="•"/>
        <a:defRPr sz="21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370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1pPr>
      <a:lvl2pPr marL="548685" algn="l" defTabSz="1097370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2pPr>
      <a:lvl3pPr marL="1097370" algn="l" defTabSz="1097370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3pPr>
      <a:lvl4pPr marL="1646054" algn="l" defTabSz="1097370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4pPr>
      <a:lvl5pPr marL="2194737" algn="l" defTabSz="1097370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5pPr>
      <a:lvl6pPr marL="2743424" algn="l" defTabSz="1097370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6pPr>
      <a:lvl7pPr marL="3292106" algn="l" defTabSz="1097370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7pPr>
      <a:lvl8pPr marL="3840791" algn="l" defTabSz="1097370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8pPr>
      <a:lvl9pPr marL="4389476" algn="l" defTabSz="1097370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839CA87-2F21-A3E8-B6BE-3BF4BD5F6E43}"/>
              </a:ext>
            </a:extLst>
          </p:cNvPr>
          <p:cNvGrpSpPr/>
          <p:nvPr/>
        </p:nvGrpSpPr>
        <p:grpSpPr>
          <a:xfrm>
            <a:off x="1685843" y="1668970"/>
            <a:ext cx="1534588" cy="1643028"/>
            <a:chOff x="437242" y="2384351"/>
            <a:chExt cx="1841505" cy="2096415"/>
          </a:xfrm>
          <a:noFill/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A65A0C2-CE87-9CC7-5DBD-855482103D2D}"/>
                </a:ext>
              </a:extLst>
            </p:cNvPr>
            <p:cNvSpPr/>
            <p:nvPr/>
          </p:nvSpPr>
          <p:spPr>
            <a:xfrm>
              <a:off x="465695" y="2384351"/>
              <a:ext cx="1785332" cy="209641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8374E9-EE35-EBE3-4542-832B2EA425F3}"/>
                </a:ext>
              </a:extLst>
            </p:cNvPr>
            <p:cNvGrpSpPr/>
            <p:nvPr/>
          </p:nvGrpSpPr>
          <p:grpSpPr>
            <a:xfrm>
              <a:off x="437242" y="2478403"/>
              <a:ext cx="1841505" cy="1939345"/>
              <a:chOff x="917756" y="1850555"/>
              <a:chExt cx="1841505" cy="1939345"/>
            </a:xfrm>
            <a:grpFill/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7D3FD2-5841-75A8-0F56-4DDD0E1B900D}"/>
                  </a:ext>
                </a:extLst>
              </p:cNvPr>
              <p:cNvSpPr txBox="1"/>
              <p:nvPr/>
            </p:nvSpPr>
            <p:spPr>
              <a:xfrm>
                <a:off x="918489" y="1850555"/>
                <a:ext cx="1840772" cy="51051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>
                    <a:latin typeface="Arial" panose="020B0604020202020204" pitchFamily="34" charset="0"/>
                    <a:cs typeface="Arial" panose="020B0604020202020204" pitchFamily="34" charset="0"/>
                  </a:rPr>
                  <a:t>Study Identification</a:t>
                </a:r>
              </a:p>
              <a:p>
                <a:pPr algn="ctr"/>
                <a:r>
                  <a:rPr lang="en-US" sz="1000">
                    <a:latin typeface="Arial" panose="020B0604020202020204" pitchFamily="34" charset="0"/>
                    <a:cs typeface="Arial" panose="020B0604020202020204" pitchFamily="34" charset="0"/>
                  </a:rPr>
                  <a:t>clinicaltrials.gov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C11BC3-58C1-590B-43AB-5FDFAD84E5E3}"/>
                  </a:ext>
                </a:extLst>
              </p:cNvPr>
              <p:cNvSpPr txBox="1"/>
              <p:nvPr/>
            </p:nvSpPr>
            <p:spPr>
              <a:xfrm>
                <a:off x="917756" y="2558556"/>
                <a:ext cx="1840772" cy="3141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>
                    <a:latin typeface="Arial" panose="020B0604020202020204" pitchFamily="34" charset="0"/>
                    <a:cs typeface="Arial" panose="020B0604020202020204" pitchFamily="34" charset="0"/>
                  </a:rPr>
                  <a:t>Data Aggregation</a:t>
                </a:r>
                <a:endParaRPr 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09B92B-F3C2-500A-E197-8F8DEE3FA056}"/>
                  </a:ext>
                </a:extLst>
              </p:cNvPr>
              <p:cNvSpPr txBox="1"/>
              <p:nvPr/>
            </p:nvSpPr>
            <p:spPr>
              <a:xfrm>
                <a:off x="918489" y="3083029"/>
                <a:ext cx="1840772" cy="70687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Quality Control</a:t>
                </a:r>
              </a:p>
              <a:p>
                <a:pPr algn="ctr"/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Harmonization</a:t>
                </a:r>
              </a:p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15 RCTs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5C063FB-A053-E5DB-9D76-F4D54498DD1E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 flipH="1">
                <a:off x="1838143" y="2361074"/>
                <a:ext cx="733" cy="19748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90AD388-5E71-9EE2-D0C0-407969FCCE87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>
                <a:off x="1838143" y="2872721"/>
                <a:ext cx="733" cy="210308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94FE15-BE23-C49F-B0DA-37592415C76E}"/>
              </a:ext>
            </a:extLst>
          </p:cNvPr>
          <p:cNvCxnSpPr>
            <a:cxnSpLocks/>
          </p:cNvCxnSpPr>
          <p:nvPr/>
        </p:nvCxnSpPr>
        <p:spPr>
          <a:xfrm>
            <a:off x="3246133" y="2976957"/>
            <a:ext cx="30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DBD4C53-A22D-F909-AACC-68DEDBA789BD}"/>
              </a:ext>
            </a:extLst>
          </p:cNvPr>
          <p:cNvSpPr/>
          <p:nvPr/>
        </p:nvSpPr>
        <p:spPr>
          <a:xfrm>
            <a:off x="3597281" y="2319411"/>
            <a:ext cx="6902223" cy="16606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E455-4878-0226-B4F3-590D8DF30BC5}"/>
              </a:ext>
            </a:extLst>
          </p:cNvPr>
          <p:cNvSpPr txBox="1"/>
          <p:nvPr/>
        </p:nvSpPr>
        <p:spPr>
          <a:xfrm>
            <a:off x="3517180" y="2877536"/>
            <a:ext cx="913795" cy="24622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000" b="1">
                <a:latin typeface="Arial"/>
                <a:cs typeface="Arial"/>
              </a:rPr>
              <a:t>All Trials</a:t>
            </a:r>
            <a:endParaRPr lang="en-US" sz="1000">
              <a:latin typeface="Arial"/>
              <a:cs typeface="Arial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B5E84C-595E-1AB5-C8A3-9B0E2BE9B59D}"/>
              </a:ext>
            </a:extLst>
          </p:cNvPr>
          <p:cNvCxnSpPr>
            <a:cxnSpLocks/>
          </p:cNvCxnSpPr>
          <p:nvPr/>
        </p:nvCxnSpPr>
        <p:spPr>
          <a:xfrm>
            <a:off x="4311506" y="2986539"/>
            <a:ext cx="22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80C5B0-AA4D-9113-67DC-BEF68E0488BB}"/>
              </a:ext>
            </a:extLst>
          </p:cNvPr>
          <p:cNvCxnSpPr>
            <a:cxnSpLocks/>
          </p:cNvCxnSpPr>
          <p:nvPr/>
        </p:nvCxnSpPr>
        <p:spPr>
          <a:xfrm>
            <a:off x="4543733" y="2644765"/>
            <a:ext cx="1142" cy="682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DFA775-8E7C-5E35-ABA4-44DD7693BC1D}"/>
              </a:ext>
            </a:extLst>
          </p:cNvPr>
          <p:cNvCxnSpPr>
            <a:cxnSpLocks/>
          </p:cNvCxnSpPr>
          <p:nvPr/>
        </p:nvCxnSpPr>
        <p:spPr>
          <a:xfrm flipV="1">
            <a:off x="4545050" y="2648293"/>
            <a:ext cx="109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F91FB1-D3D8-4835-EB45-04E11F594C77}"/>
              </a:ext>
            </a:extLst>
          </p:cNvPr>
          <p:cNvSpPr txBox="1"/>
          <p:nvPr/>
        </p:nvSpPr>
        <p:spPr>
          <a:xfrm>
            <a:off x="4532939" y="2429957"/>
            <a:ext cx="1107958" cy="22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>
                <a:latin typeface="Arial" panose="020B0604020202020204" pitchFamily="34" charset="0"/>
                <a:cs typeface="Arial" panose="020B0604020202020204" pitchFamily="34" charset="0"/>
              </a:rPr>
              <a:t>Placebo Arms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226747-DC56-B0E0-8BA3-C36505F65D91}"/>
              </a:ext>
            </a:extLst>
          </p:cNvPr>
          <p:cNvCxnSpPr>
            <a:cxnSpLocks/>
          </p:cNvCxnSpPr>
          <p:nvPr/>
        </p:nvCxnSpPr>
        <p:spPr>
          <a:xfrm>
            <a:off x="4543889" y="3327464"/>
            <a:ext cx="1083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4A4F55-98A8-EE87-9DFD-742D3E5CC7C6}"/>
              </a:ext>
            </a:extLst>
          </p:cNvPr>
          <p:cNvSpPr txBox="1"/>
          <p:nvPr/>
        </p:nvSpPr>
        <p:spPr>
          <a:xfrm>
            <a:off x="4532939" y="3109527"/>
            <a:ext cx="1107958" cy="2269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850">
                <a:latin typeface="Arial"/>
                <a:cs typeface="Arial"/>
              </a:rPr>
              <a:t>Active Arms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549949-19BA-D1B0-02CE-D698493291F3}"/>
              </a:ext>
            </a:extLst>
          </p:cNvPr>
          <p:cNvGrpSpPr/>
          <p:nvPr/>
        </p:nvGrpSpPr>
        <p:grpSpPr>
          <a:xfrm>
            <a:off x="5362100" y="2456129"/>
            <a:ext cx="5038651" cy="1442544"/>
            <a:chOff x="5655638" y="812891"/>
            <a:chExt cx="6046380" cy="173105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9336D07-ECA6-ED59-74B3-5AC19FE87613}"/>
                </a:ext>
              </a:extLst>
            </p:cNvPr>
            <p:cNvGrpSpPr/>
            <p:nvPr/>
          </p:nvGrpSpPr>
          <p:grpSpPr>
            <a:xfrm>
              <a:off x="5655638" y="1656564"/>
              <a:ext cx="6046380" cy="887382"/>
              <a:chOff x="5655638" y="1656564"/>
              <a:chExt cx="6046380" cy="88738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B315BAD-0090-A306-B0A6-1B92E7AF4CB2}"/>
                  </a:ext>
                </a:extLst>
              </p:cNvPr>
              <p:cNvSpPr txBox="1"/>
              <p:nvPr/>
            </p:nvSpPr>
            <p:spPr>
              <a:xfrm>
                <a:off x="9878506" y="1656564"/>
                <a:ext cx="1823512" cy="4495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17" b="1">
                    <a:latin typeface="Arial" panose="020B0604020202020204" pitchFamily="34" charset="0"/>
                    <a:cs typeface="Arial" panose="020B0604020202020204" pitchFamily="34" charset="0"/>
                  </a:rPr>
                  <a:t>Drug Class Attributable Regression Model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A9894A0-7711-BA9C-5F1F-8666F201AE9C}"/>
                  </a:ext>
                </a:extLst>
              </p:cNvPr>
              <p:cNvSpPr txBox="1"/>
              <p:nvPr/>
            </p:nvSpPr>
            <p:spPr>
              <a:xfrm>
                <a:off x="5655638" y="2112201"/>
                <a:ext cx="1395469" cy="424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850" dirty="0">
                    <a:latin typeface="Arial"/>
                    <a:cs typeface="Arial"/>
                  </a:rPr>
                  <a:t>Obs. Total Effect (Placebo + Drug)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DD88D6F-21A8-5BB6-CD39-5834D9444362}"/>
                  </a:ext>
                </a:extLst>
              </p:cNvPr>
              <p:cNvSpPr txBox="1"/>
              <p:nvPr/>
            </p:nvSpPr>
            <p:spPr>
              <a:xfrm>
                <a:off x="7070875" y="2114230"/>
                <a:ext cx="1296165" cy="424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50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Placebo Attrib. Effect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842043-0ACD-E481-15AE-00590A9FA9C0}"/>
                  </a:ext>
                </a:extLst>
              </p:cNvPr>
              <p:cNvSpPr txBox="1"/>
              <p:nvPr/>
            </p:nvSpPr>
            <p:spPr>
              <a:xfrm>
                <a:off x="8360446" y="2119214"/>
                <a:ext cx="1296165" cy="424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850" dirty="0">
                    <a:latin typeface="Arial"/>
                    <a:cs typeface="Arial"/>
                  </a:rPr>
                  <a:t>Inferred Drug Attrib. Effect</a:t>
                </a: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5FEEF5E-EE5B-E4CE-B88A-4BE5DC8AB1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7194" y="1876978"/>
                <a:ext cx="19667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4389D8E-617F-11EB-7285-D0AAAD3DC992}"/>
                  </a:ext>
                </a:extLst>
              </p:cNvPr>
              <p:cNvCxnSpPr/>
              <p:nvPr/>
            </p:nvCxnSpPr>
            <p:spPr>
              <a:xfrm flipV="1">
                <a:off x="8271162" y="1874424"/>
                <a:ext cx="27432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B7B5E571-CFBB-8737-7CA9-97D83ED6F146}"/>
                  </a:ext>
                </a:extLst>
              </p:cNvPr>
              <p:cNvCxnSpPr/>
              <p:nvPr/>
            </p:nvCxnSpPr>
            <p:spPr>
              <a:xfrm flipV="1">
                <a:off x="9375205" y="1880080"/>
                <a:ext cx="27432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6AC0FB4-A304-B6C3-A0F4-63A64B53173F}"/>
                </a:ext>
              </a:extLst>
            </p:cNvPr>
            <p:cNvGrpSpPr/>
            <p:nvPr/>
          </p:nvGrpSpPr>
          <p:grpSpPr>
            <a:xfrm>
              <a:off x="6137109" y="812891"/>
              <a:ext cx="1823511" cy="801541"/>
              <a:chOff x="6137109" y="812891"/>
              <a:chExt cx="1823511" cy="80154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9C03626-C417-F584-6755-3C669F34B252}"/>
                  </a:ext>
                </a:extLst>
              </p:cNvPr>
              <p:cNvSpPr txBox="1"/>
              <p:nvPr/>
            </p:nvSpPr>
            <p:spPr>
              <a:xfrm>
                <a:off x="6137109" y="812891"/>
                <a:ext cx="1823511" cy="4495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17" b="1">
                    <a:latin typeface="Arial" panose="020B0604020202020204" pitchFamily="34" charset="0"/>
                    <a:cs typeface="Arial" panose="020B0604020202020204" pitchFamily="34" charset="0"/>
                  </a:rPr>
                  <a:t>Placebo Attributable Regression Model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9959D00-689F-7E8B-7406-AED5983F7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6074" y="1340112"/>
                <a:ext cx="0" cy="27432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9EDC8F3-4571-1AE4-A934-C4441037CB6C}"/>
              </a:ext>
            </a:extLst>
          </p:cNvPr>
          <p:cNvSpPr txBox="1"/>
          <p:nvPr/>
        </p:nvSpPr>
        <p:spPr>
          <a:xfrm>
            <a:off x="4155583" y="2075948"/>
            <a:ext cx="5701191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000" b="1" dirty="0">
                <a:latin typeface="Arial"/>
                <a:cs typeface="Arial"/>
              </a:rPr>
              <a:t>Sequential Regression and Simulation (SRS) Model Structure </a:t>
            </a:r>
            <a:r>
              <a:rPr lang="en-US" sz="1000" dirty="0">
                <a:latin typeface="Arial"/>
                <a:cs typeface="Arial"/>
              </a:rPr>
              <a:t>(Rudrapatna et al., 2022) 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D02C359-1407-26C4-D16C-A5B4E5D73384}"/>
              </a:ext>
            </a:extLst>
          </p:cNvPr>
          <p:cNvSpPr txBox="1"/>
          <p:nvPr/>
        </p:nvSpPr>
        <p:spPr>
          <a:xfrm>
            <a:off x="5765143" y="2429053"/>
            <a:ext cx="1524000" cy="4001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89E945B-9B53-0B74-A8C0-3E22DC6DED7C}"/>
              </a:ext>
            </a:extLst>
          </p:cNvPr>
          <p:cNvSpPr txBox="1"/>
          <p:nvPr/>
        </p:nvSpPr>
        <p:spPr>
          <a:xfrm>
            <a:off x="8860277" y="3140144"/>
            <a:ext cx="1524000" cy="4001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7" name="Picture 97" descr="Shape, square&#10;&#10;Description automatically generated">
            <a:extLst>
              <a:ext uri="{FF2B5EF4-FFF2-40B4-BE49-F238E27FC236}">
                <a16:creationId xmlns:a16="http://schemas.microsoft.com/office/drawing/2014/main" id="{9A097604-2F49-4A23-DDBD-7922F314D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390" y="2394109"/>
            <a:ext cx="2188400" cy="653514"/>
          </a:xfrm>
          <a:prstGeom prst="rect">
            <a:avLst/>
          </a:prstGeom>
        </p:spPr>
      </p:pic>
      <p:sp>
        <p:nvSpPr>
          <p:cNvPr id="209" name="TextBox 208">
            <a:extLst>
              <a:ext uri="{FF2B5EF4-FFF2-40B4-BE49-F238E27FC236}">
                <a16:creationId xmlns:a16="http://schemas.microsoft.com/office/drawing/2014/main" id="{A427BD60-EDD4-78C7-9D13-170814FEE73A}"/>
              </a:ext>
            </a:extLst>
          </p:cNvPr>
          <p:cNvSpPr txBox="1"/>
          <p:nvPr/>
        </p:nvSpPr>
        <p:spPr>
          <a:xfrm>
            <a:off x="7020263" y="2865953"/>
            <a:ext cx="1141335" cy="2231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850" dirty="0">
                <a:latin typeface="Arial"/>
                <a:cs typeface="Arial"/>
              </a:rPr>
              <a:t>Obs. Active Data </a:t>
            </a:r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119865C2-2E29-CC8D-E0E1-6340280B8FFC}"/>
              </a:ext>
            </a:extLst>
          </p:cNvPr>
          <p:cNvGrpSpPr/>
          <p:nvPr/>
        </p:nvGrpSpPr>
        <p:grpSpPr>
          <a:xfrm>
            <a:off x="4392562" y="3539655"/>
            <a:ext cx="5241734" cy="888786"/>
            <a:chOff x="4647522" y="2497315"/>
            <a:chExt cx="4838183" cy="888786"/>
          </a:xfrm>
        </p:grpSpPr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BB2BD44F-204C-3D5A-8EE9-3B0022AD8F10}"/>
                </a:ext>
              </a:extLst>
            </p:cNvPr>
            <p:cNvCxnSpPr>
              <a:cxnSpLocks/>
            </p:cNvCxnSpPr>
            <p:nvPr/>
          </p:nvCxnSpPr>
          <p:spPr>
            <a:xfrm>
              <a:off x="4647522" y="3167504"/>
              <a:ext cx="0" cy="218597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BA3D855-3C0B-25E8-54A5-CFF60CA54D22}"/>
                </a:ext>
              </a:extLst>
            </p:cNvPr>
            <p:cNvCxnSpPr>
              <a:cxnSpLocks/>
            </p:cNvCxnSpPr>
            <p:nvPr/>
          </p:nvCxnSpPr>
          <p:spPr>
            <a:xfrm>
              <a:off x="4647522" y="3167504"/>
              <a:ext cx="4830329" cy="4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2BCA25A8-50AC-FB46-A9CE-D07FB1DB1576}"/>
                </a:ext>
              </a:extLst>
            </p:cNvPr>
            <p:cNvCxnSpPr>
              <a:cxnSpLocks/>
            </p:cNvCxnSpPr>
            <p:nvPr/>
          </p:nvCxnSpPr>
          <p:spPr>
            <a:xfrm>
              <a:off x="9485705" y="2497315"/>
              <a:ext cx="0" cy="665395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310FC5DD-01A0-C4FE-D84B-D1833C660009}"/>
              </a:ext>
            </a:extLst>
          </p:cNvPr>
          <p:cNvSpPr txBox="1"/>
          <p:nvPr/>
        </p:nvSpPr>
        <p:spPr>
          <a:xfrm>
            <a:off x="4401073" y="3985113"/>
            <a:ext cx="5225365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000" b="1" dirty="0">
                <a:latin typeface="Arial"/>
                <a:cs typeface="Arial"/>
              </a:rPr>
              <a:t> </a:t>
            </a:r>
            <a:r>
              <a:rPr lang="en-US" sz="1000" b="1" dirty="0">
                <a:solidFill>
                  <a:srgbClr val="FF1F5B"/>
                </a:solidFill>
                <a:latin typeface="Arial"/>
                <a:cs typeface="Arial"/>
              </a:rPr>
              <a:t>Anti-Integrin</a:t>
            </a:r>
            <a:r>
              <a:rPr lang="en-US" sz="1000" b="1" dirty="0">
                <a:latin typeface="Arial"/>
                <a:cs typeface="Arial"/>
              </a:rPr>
              <a:t>,</a:t>
            </a:r>
            <a:r>
              <a:rPr lang="en-US" sz="1000" b="1" dirty="0">
                <a:solidFill>
                  <a:srgbClr val="FF1F5B"/>
                </a:solidFill>
                <a:latin typeface="Arial"/>
                <a:cs typeface="Arial"/>
              </a:rPr>
              <a:t> </a:t>
            </a:r>
            <a:r>
              <a:rPr lang="en-US" sz="1000" b="1" dirty="0">
                <a:solidFill>
                  <a:srgbClr val="00CD6C"/>
                </a:solidFill>
                <a:latin typeface="Arial"/>
                <a:cs typeface="Arial"/>
              </a:rPr>
              <a:t>Anti-Interleukin-12/23</a:t>
            </a:r>
            <a:r>
              <a:rPr lang="en-US" sz="1000" b="1" dirty="0">
                <a:latin typeface="Arial"/>
                <a:cs typeface="Arial"/>
              </a:rPr>
              <a:t>,</a:t>
            </a:r>
            <a:r>
              <a:rPr lang="en-US" sz="1000" b="1" dirty="0">
                <a:solidFill>
                  <a:srgbClr val="00CD6C"/>
                </a:solidFill>
                <a:latin typeface="Arial"/>
                <a:cs typeface="Arial"/>
              </a:rPr>
              <a:t> </a:t>
            </a:r>
            <a:r>
              <a:rPr lang="en-US" sz="1000" b="1" dirty="0">
                <a:solidFill>
                  <a:srgbClr val="009ADE"/>
                </a:solidFill>
                <a:latin typeface="Arial"/>
                <a:cs typeface="Arial"/>
              </a:rPr>
              <a:t>Anti-TNF</a:t>
            </a:r>
            <a:r>
              <a:rPr lang="en-US" sz="1000" b="1" dirty="0">
                <a:latin typeface="Arial"/>
                <a:cs typeface="Arial"/>
              </a:rPr>
              <a:t> Drug Class Models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D536B1C7-D5AF-1152-7DE1-0162CE353BF4}"/>
              </a:ext>
            </a:extLst>
          </p:cNvPr>
          <p:cNvGrpSpPr/>
          <p:nvPr/>
        </p:nvGrpSpPr>
        <p:grpSpPr>
          <a:xfrm>
            <a:off x="5762899" y="3162410"/>
            <a:ext cx="358646" cy="349801"/>
            <a:chOff x="1768366" y="2659220"/>
            <a:chExt cx="358646" cy="349801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A90BD19B-8EA0-1696-D715-197E60AAE805}"/>
                </a:ext>
              </a:extLst>
            </p:cNvPr>
            <p:cNvSpPr/>
            <p:nvPr/>
          </p:nvSpPr>
          <p:spPr>
            <a:xfrm>
              <a:off x="1768366" y="2659220"/>
              <a:ext cx="358646" cy="3498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28BE2794-5C38-BF4B-60E9-52E1E773CF24}"/>
                </a:ext>
              </a:extLst>
            </p:cNvPr>
            <p:cNvSpPr/>
            <p:nvPr/>
          </p:nvSpPr>
          <p:spPr>
            <a:xfrm>
              <a:off x="1809757" y="2696217"/>
              <a:ext cx="283088" cy="2770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56B0FDC7-6839-E394-BFBC-01526A5C818C}"/>
              </a:ext>
            </a:extLst>
          </p:cNvPr>
          <p:cNvSpPr/>
          <p:nvPr/>
        </p:nvSpPr>
        <p:spPr>
          <a:xfrm>
            <a:off x="6927465" y="3162409"/>
            <a:ext cx="358646" cy="34980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D675EDF6-DEC0-62F0-8E24-DBD2A3CE4928}"/>
              </a:ext>
            </a:extLst>
          </p:cNvPr>
          <p:cNvSpPr/>
          <p:nvPr/>
        </p:nvSpPr>
        <p:spPr>
          <a:xfrm>
            <a:off x="7996837" y="3199406"/>
            <a:ext cx="283088" cy="27705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CAE21D12-6F4D-2305-A463-4669D6A8F723}"/>
              </a:ext>
            </a:extLst>
          </p:cNvPr>
          <p:cNvGrpSpPr/>
          <p:nvPr/>
        </p:nvGrpSpPr>
        <p:grpSpPr>
          <a:xfrm>
            <a:off x="1717537" y="3778276"/>
            <a:ext cx="1470488" cy="527643"/>
            <a:chOff x="1322881" y="2436427"/>
            <a:chExt cx="1470488" cy="527643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84653E9B-40F9-64B9-6177-D617BFEF6868}"/>
                </a:ext>
              </a:extLst>
            </p:cNvPr>
            <p:cNvSpPr/>
            <p:nvPr/>
          </p:nvSpPr>
          <p:spPr>
            <a:xfrm>
              <a:off x="1322881" y="2436427"/>
              <a:ext cx="1465453" cy="527643"/>
            </a:xfrm>
            <a:prstGeom prst="rect">
              <a:avLst/>
            </a:prstGeom>
            <a:solidFill>
              <a:srgbClr val="7BAA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6" name="Picture 8">
              <a:extLst>
                <a:ext uri="{FF2B5EF4-FFF2-40B4-BE49-F238E27FC236}">
                  <a16:creationId xmlns:a16="http://schemas.microsoft.com/office/drawing/2014/main" id="{32626CC8-01D6-8560-5D88-50C38FC99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2996" y="2477847"/>
              <a:ext cx="1420373" cy="441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7" name="Picture 2" descr="Vivli - Center for Global Clinical Research Data">
            <a:extLst>
              <a:ext uri="{FF2B5EF4-FFF2-40B4-BE49-F238E27FC236}">
                <a16:creationId xmlns:a16="http://schemas.microsoft.com/office/drawing/2014/main" id="{CF3C4A72-03E6-37A6-F4E1-FCEA5A5EC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922" y="3365878"/>
            <a:ext cx="949752" cy="38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1" name="TextBox 280">
            <a:extLst>
              <a:ext uri="{FF2B5EF4-FFF2-40B4-BE49-F238E27FC236}">
                <a16:creationId xmlns:a16="http://schemas.microsoft.com/office/drawing/2014/main" id="{B3C6454D-0F63-3E44-C797-264C29EE1BEE}"/>
              </a:ext>
            </a:extLst>
          </p:cNvPr>
          <p:cNvSpPr txBox="1"/>
          <p:nvPr/>
        </p:nvSpPr>
        <p:spPr>
          <a:xfrm>
            <a:off x="1691410" y="1407369"/>
            <a:ext cx="253251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7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D255C81-27E4-B444-9B41-71381BED0301}"/>
              </a:ext>
            </a:extLst>
          </p:cNvPr>
          <p:cNvSpPr txBox="1"/>
          <p:nvPr/>
        </p:nvSpPr>
        <p:spPr>
          <a:xfrm>
            <a:off x="3559000" y="2040165"/>
            <a:ext cx="253251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7" b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A6A2888-1D62-1E39-B5BA-6870108BE1A2}"/>
              </a:ext>
            </a:extLst>
          </p:cNvPr>
          <p:cNvSpPr txBox="1"/>
          <p:nvPr/>
        </p:nvSpPr>
        <p:spPr>
          <a:xfrm>
            <a:off x="2511051" y="4271008"/>
            <a:ext cx="253251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7" b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A26FF22F-81C5-9FA2-0B05-9B66FAA1E331}"/>
              </a:ext>
            </a:extLst>
          </p:cNvPr>
          <p:cNvSpPr txBox="1"/>
          <p:nvPr/>
        </p:nvSpPr>
        <p:spPr>
          <a:xfrm>
            <a:off x="7347288" y="4271008"/>
            <a:ext cx="253251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7" b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1F96C684-0642-E3AF-159D-36262F36545A}"/>
              </a:ext>
            </a:extLst>
          </p:cNvPr>
          <p:cNvSpPr/>
          <p:nvPr/>
        </p:nvSpPr>
        <p:spPr>
          <a:xfrm>
            <a:off x="7345414" y="4475127"/>
            <a:ext cx="3156725" cy="19996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Flowchart: Multidocument 210">
            <a:extLst>
              <a:ext uri="{FF2B5EF4-FFF2-40B4-BE49-F238E27FC236}">
                <a16:creationId xmlns:a16="http://schemas.microsoft.com/office/drawing/2014/main" id="{3E737F62-6C09-3F33-A614-C9438208B67B}"/>
              </a:ext>
            </a:extLst>
          </p:cNvPr>
          <p:cNvSpPr/>
          <p:nvPr/>
        </p:nvSpPr>
        <p:spPr>
          <a:xfrm>
            <a:off x="7828650" y="4993227"/>
            <a:ext cx="386443" cy="395279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34C7575-801F-4AB8-318A-A8FA36FB3BE8}"/>
              </a:ext>
            </a:extLst>
          </p:cNvPr>
          <p:cNvCxnSpPr>
            <a:cxnSpLocks/>
          </p:cNvCxnSpPr>
          <p:nvPr/>
        </p:nvCxnSpPr>
        <p:spPr>
          <a:xfrm>
            <a:off x="8313308" y="5189667"/>
            <a:ext cx="1240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F067D7A7-31B4-8220-8824-B53E0AE908C8}"/>
              </a:ext>
            </a:extLst>
          </p:cNvPr>
          <p:cNvGrpSpPr/>
          <p:nvPr/>
        </p:nvGrpSpPr>
        <p:grpSpPr>
          <a:xfrm>
            <a:off x="9646775" y="4901978"/>
            <a:ext cx="449476" cy="599972"/>
            <a:chOff x="2405834" y="4563258"/>
            <a:chExt cx="539371" cy="886826"/>
          </a:xfrm>
        </p:grpSpPr>
        <p:sp>
          <p:nvSpPr>
            <p:cNvPr id="230" name="Rectangle: Single Corner Rounded 229">
              <a:extLst>
                <a:ext uri="{FF2B5EF4-FFF2-40B4-BE49-F238E27FC236}">
                  <a16:creationId xmlns:a16="http://schemas.microsoft.com/office/drawing/2014/main" id="{ABF6A4D5-7BAF-7171-445A-2F5D62B4703F}"/>
                </a:ext>
              </a:extLst>
            </p:cNvPr>
            <p:cNvSpPr/>
            <p:nvPr/>
          </p:nvSpPr>
          <p:spPr>
            <a:xfrm>
              <a:off x="2405834" y="4575784"/>
              <a:ext cx="533400" cy="833117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349344C6-513A-E34B-B0BA-6E337E9DE27B}"/>
                </a:ext>
              </a:extLst>
            </p:cNvPr>
            <p:cNvSpPr txBox="1"/>
            <p:nvPr/>
          </p:nvSpPr>
          <p:spPr>
            <a:xfrm>
              <a:off x="2411805" y="4563258"/>
              <a:ext cx="533400" cy="88682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r>
                <a:rPr lang="en-US" sz="833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CDAI</a:t>
              </a:r>
            </a:p>
            <a:p>
              <a:r>
                <a:rPr lang="en-US" sz="833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Age,</a:t>
              </a:r>
            </a:p>
            <a:p>
              <a:r>
                <a:rPr lang="en-US" sz="833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BMI,</a:t>
              </a:r>
            </a:p>
            <a:p>
              <a:r>
                <a:rPr lang="en-US" sz="80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 …</a:t>
              </a:r>
            </a:p>
          </p:txBody>
        </p:sp>
      </p:grpSp>
      <p:sp>
        <p:nvSpPr>
          <p:cNvPr id="223" name="Rectangle: Single Corner Rounded 222">
            <a:extLst>
              <a:ext uri="{FF2B5EF4-FFF2-40B4-BE49-F238E27FC236}">
                <a16:creationId xmlns:a16="http://schemas.microsoft.com/office/drawing/2014/main" id="{EC93396D-CD42-68F9-26AF-96F5FA491BAC}"/>
              </a:ext>
            </a:extLst>
          </p:cNvPr>
          <p:cNvSpPr/>
          <p:nvPr/>
        </p:nvSpPr>
        <p:spPr>
          <a:xfrm>
            <a:off x="8406555" y="5825113"/>
            <a:ext cx="1054419" cy="541510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3059886-3F6C-C203-27B9-7E71D678E19E}"/>
              </a:ext>
            </a:extLst>
          </p:cNvPr>
          <p:cNvCxnSpPr>
            <a:cxnSpLocks/>
          </p:cNvCxnSpPr>
          <p:nvPr/>
        </p:nvCxnSpPr>
        <p:spPr>
          <a:xfrm>
            <a:off x="8406555" y="5929888"/>
            <a:ext cx="10544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A71E191-9F70-9482-5A11-7C5B786BDCA3}"/>
              </a:ext>
            </a:extLst>
          </p:cNvPr>
          <p:cNvCxnSpPr>
            <a:cxnSpLocks/>
          </p:cNvCxnSpPr>
          <p:nvPr/>
        </p:nvCxnSpPr>
        <p:spPr>
          <a:xfrm flipH="1" flipV="1">
            <a:off x="9539282" y="6086922"/>
            <a:ext cx="315781" cy="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02166315-13C8-6096-DDA3-74304AF4EAF2}"/>
              </a:ext>
            </a:extLst>
          </p:cNvPr>
          <p:cNvSpPr txBox="1"/>
          <p:nvPr/>
        </p:nvSpPr>
        <p:spPr>
          <a:xfrm>
            <a:off x="7409172" y="4555201"/>
            <a:ext cx="1235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OMOP Formatted Clinical Data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29E3B28-7B6E-09C6-C8F1-49C62AA6C223}"/>
              </a:ext>
            </a:extLst>
          </p:cNvPr>
          <p:cNvSpPr txBox="1"/>
          <p:nvPr/>
        </p:nvSpPr>
        <p:spPr>
          <a:xfrm>
            <a:off x="9275986" y="4544481"/>
            <a:ext cx="1165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Patient Baseline Covariates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6E173EC-1548-3FF5-1521-76F5C55FCE70}"/>
              </a:ext>
            </a:extLst>
          </p:cNvPr>
          <p:cNvSpPr txBox="1"/>
          <p:nvPr/>
        </p:nvSpPr>
        <p:spPr>
          <a:xfrm>
            <a:off x="7880164" y="5467706"/>
            <a:ext cx="197413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000" b="1" dirty="0">
                <a:latin typeface="Arial"/>
                <a:cs typeface="Arial"/>
              </a:rPr>
              <a:t> Treatment Recommendation Dashboard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4376AEB-2EE2-B9F5-D117-7A19EBAB2869}"/>
              </a:ext>
            </a:extLst>
          </p:cNvPr>
          <p:cNvSpPr txBox="1"/>
          <p:nvPr/>
        </p:nvSpPr>
        <p:spPr>
          <a:xfrm>
            <a:off x="8354270" y="4874233"/>
            <a:ext cx="1093291" cy="3539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850" dirty="0">
                <a:latin typeface="Arial"/>
                <a:cs typeface="Arial"/>
              </a:rPr>
              <a:t>Data extraction, normalization 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344DEC4-68A4-F491-7DCC-4534B9FB00A9}"/>
              </a:ext>
            </a:extLst>
          </p:cNvPr>
          <p:cNvCxnSpPr>
            <a:cxnSpLocks/>
          </p:cNvCxnSpPr>
          <p:nvPr/>
        </p:nvCxnSpPr>
        <p:spPr>
          <a:xfrm flipH="1">
            <a:off x="9853944" y="5546373"/>
            <a:ext cx="7855" cy="547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D05F2E1-FAFE-DC38-D917-D1F40BC8DA6A}"/>
              </a:ext>
            </a:extLst>
          </p:cNvPr>
          <p:cNvSpPr txBox="1"/>
          <p:nvPr/>
        </p:nvSpPr>
        <p:spPr>
          <a:xfrm>
            <a:off x="9833903" y="5589654"/>
            <a:ext cx="707848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Apply drug class models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4F17485-8DC7-6F48-57BB-0C65828E3905}"/>
              </a:ext>
            </a:extLst>
          </p:cNvPr>
          <p:cNvSpPr/>
          <p:nvPr/>
        </p:nvSpPr>
        <p:spPr>
          <a:xfrm rot="2627478">
            <a:off x="8786615" y="6061226"/>
            <a:ext cx="274320" cy="137160"/>
          </a:xfrm>
          <a:prstGeom prst="roundRect">
            <a:avLst>
              <a:gd name="adj" fmla="val 50000"/>
            </a:avLst>
          </a:prstGeom>
          <a:gradFill>
            <a:gsLst>
              <a:gs pos="50000">
                <a:srgbClr val="8DE9BD"/>
              </a:gs>
              <a:gs pos="25000">
                <a:schemeClr val="bg1"/>
              </a:gs>
              <a:gs pos="50000">
                <a:srgbClr val="00CD6C"/>
              </a:gs>
            </a:gsLst>
            <a:lin ang="10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B78D8E9-BB80-1FDC-A981-5D516B12AF48}"/>
              </a:ext>
            </a:extLst>
          </p:cNvPr>
          <p:cNvSpPr/>
          <p:nvPr/>
        </p:nvSpPr>
        <p:spPr>
          <a:xfrm>
            <a:off x="1709555" y="4507204"/>
            <a:ext cx="5285531" cy="196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222429E-7D96-5063-307F-09B0662BB4DF}"/>
              </a:ext>
            </a:extLst>
          </p:cNvPr>
          <p:cNvGrpSpPr/>
          <p:nvPr/>
        </p:nvGrpSpPr>
        <p:grpSpPr>
          <a:xfrm>
            <a:off x="5493973" y="5825272"/>
            <a:ext cx="137160" cy="182880"/>
            <a:chOff x="8533899" y="3234812"/>
            <a:chExt cx="685800" cy="904614"/>
          </a:xfrm>
          <a:gradFill>
            <a:gsLst>
              <a:gs pos="38000">
                <a:srgbClr val="00CD6C"/>
              </a:gs>
              <a:gs pos="50000">
                <a:schemeClr val="accent1">
                  <a:lumMod val="45000"/>
                  <a:lumOff val="55000"/>
                </a:schemeClr>
              </a:gs>
              <a:gs pos="60000">
                <a:srgbClr val="FF1F5B"/>
              </a:gs>
            </a:gsLst>
            <a:lin ang="5400000" scaled="1"/>
          </a:gradFill>
        </p:grpSpPr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6B707749-95B0-D771-5D7E-B94B13CD77E6}"/>
                </a:ext>
              </a:extLst>
            </p:cNvPr>
            <p:cNvSpPr/>
            <p:nvPr/>
          </p:nvSpPr>
          <p:spPr>
            <a:xfrm>
              <a:off x="8648199" y="3234812"/>
              <a:ext cx="457200" cy="457200"/>
            </a:xfrm>
            <a:prstGeom prst="ellipse">
              <a:avLst/>
            </a:prstGeom>
            <a:gradFill flip="none" rotWithShape="0">
              <a:gsLst>
                <a:gs pos="49000">
                  <a:srgbClr val="00CD6C"/>
                </a:gs>
                <a:gs pos="48000">
                  <a:srgbClr val="00CD6C"/>
                </a:gs>
                <a:gs pos="50000">
                  <a:schemeClr val="accent1">
                    <a:lumMod val="45000"/>
                    <a:lumOff val="55000"/>
                  </a:schemeClr>
                </a:gs>
                <a:gs pos="52000">
                  <a:srgbClr val="FF1F5B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ECD644B5-7159-19F2-1CED-5DE7C3731D48}"/>
                </a:ext>
              </a:extLst>
            </p:cNvPr>
            <p:cNvSpPr/>
            <p:nvPr/>
          </p:nvSpPr>
          <p:spPr>
            <a:xfrm>
              <a:off x="8533899" y="3752295"/>
              <a:ext cx="685800" cy="387131"/>
            </a:xfrm>
            <a:prstGeom prst="ellipse">
              <a:avLst/>
            </a:prstGeom>
            <a:gradFill>
              <a:gsLst>
                <a:gs pos="49000">
                  <a:srgbClr val="00CD6C"/>
                </a:gs>
                <a:gs pos="51000">
                  <a:srgbClr val="FF1F5B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AC9F1683-07BA-1360-1418-3F60ED2BCC1C}"/>
              </a:ext>
            </a:extLst>
          </p:cNvPr>
          <p:cNvGrpSpPr/>
          <p:nvPr/>
        </p:nvGrpSpPr>
        <p:grpSpPr>
          <a:xfrm>
            <a:off x="5492246" y="5083364"/>
            <a:ext cx="475848" cy="182880"/>
            <a:chOff x="4271127" y="4336661"/>
            <a:chExt cx="475848" cy="182880"/>
          </a:xfrm>
        </p:grpSpPr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F40472A1-48E5-D561-D46D-7970083C7CE4}"/>
                </a:ext>
              </a:extLst>
            </p:cNvPr>
            <p:cNvGrpSpPr/>
            <p:nvPr/>
          </p:nvGrpSpPr>
          <p:grpSpPr>
            <a:xfrm>
              <a:off x="4271127" y="4336661"/>
              <a:ext cx="137160" cy="182880"/>
              <a:chOff x="8533899" y="3234812"/>
              <a:chExt cx="685800" cy="904614"/>
            </a:xfrm>
            <a:solidFill>
              <a:srgbClr val="009ADE">
                <a:alpha val="81000"/>
              </a:srgbClr>
            </a:solidFill>
          </p:grpSpPr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0E814D41-1D99-0A18-ACDD-A20BEEAF6F95}"/>
                  </a:ext>
                </a:extLst>
              </p:cNvPr>
              <p:cNvSpPr/>
              <p:nvPr/>
            </p:nvSpPr>
            <p:spPr>
              <a:xfrm>
                <a:off x="8648199" y="3234812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BA2FCFD7-591C-CC97-8EF6-B12AA4E6785C}"/>
                  </a:ext>
                </a:extLst>
              </p:cNvPr>
              <p:cNvSpPr/>
              <p:nvPr/>
            </p:nvSpPr>
            <p:spPr>
              <a:xfrm>
                <a:off x="8533899" y="3752295"/>
                <a:ext cx="685800" cy="3871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863F5F75-C8E2-9A9A-4CDC-E8117EBCC468}"/>
                </a:ext>
              </a:extLst>
            </p:cNvPr>
            <p:cNvGrpSpPr/>
            <p:nvPr/>
          </p:nvGrpSpPr>
          <p:grpSpPr>
            <a:xfrm>
              <a:off x="4442685" y="4336661"/>
              <a:ext cx="137160" cy="182880"/>
              <a:chOff x="8533899" y="3234812"/>
              <a:chExt cx="685800" cy="904614"/>
            </a:xfrm>
            <a:solidFill>
              <a:srgbClr val="009ADE">
                <a:alpha val="40000"/>
              </a:srgbClr>
            </a:solidFill>
          </p:grpSpPr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89E4E89E-77D3-035C-0028-E86BB0C304E7}"/>
                  </a:ext>
                </a:extLst>
              </p:cNvPr>
              <p:cNvSpPr/>
              <p:nvPr/>
            </p:nvSpPr>
            <p:spPr>
              <a:xfrm>
                <a:off x="8648199" y="3234812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D7C5805E-D442-AE62-B056-9399DA95ED72}"/>
                  </a:ext>
                </a:extLst>
              </p:cNvPr>
              <p:cNvSpPr/>
              <p:nvPr/>
            </p:nvSpPr>
            <p:spPr>
              <a:xfrm>
                <a:off x="8533899" y="3752295"/>
                <a:ext cx="685800" cy="3871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CEA884B6-0F5B-BCB5-DA76-7D1C0CFADFFE}"/>
                </a:ext>
              </a:extLst>
            </p:cNvPr>
            <p:cNvGrpSpPr/>
            <p:nvPr/>
          </p:nvGrpSpPr>
          <p:grpSpPr>
            <a:xfrm>
              <a:off x="4609815" y="4336661"/>
              <a:ext cx="137160" cy="182880"/>
              <a:chOff x="8533899" y="3234812"/>
              <a:chExt cx="685800" cy="904614"/>
            </a:xfrm>
            <a:solidFill>
              <a:srgbClr val="009ADE"/>
            </a:solidFill>
          </p:grpSpPr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C97BC37A-3F4D-DF26-1999-1C41F19F71FF}"/>
                  </a:ext>
                </a:extLst>
              </p:cNvPr>
              <p:cNvSpPr/>
              <p:nvPr/>
            </p:nvSpPr>
            <p:spPr>
              <a:xfrm>
                <a:off x="8648199" y="3234812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94E3FD85-C0BA-1BA2-3186-7275A994D6E8}"/>
                  </a:ext>
                </a:extLst>
              </p:cNvPr>
              <p:cNvSpPr/>
              <p:nvPr/>
            </p:nvSpPr>
            <p:spPr>
              <a:xfrm>
                <a:off x="8533899" y="3752295"/>
                <a:ext cx="685800" cy="3871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C4D7CE93-EE28-BD03-A387-DABEA91599FC}"/>
              </a:ext>
            </a:extLst>
          </p:cNvPr>
          <p:cNvGrpSpPr/>
          <p:nvPr/>
        </p:nvGrpSpPr>
        <p:grpSpPr>
          <a:xfrm>
            <a:off x="5492731" y="5465164"/>
            <a:ext cx="309010" cy="185948"/>
            <a:chOff x="4268331" y="4638481"/>
            <a:chExt cx="309010" cy="185948"/>
          </a:xfrm>
        </p:grpSpPr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4F023F9C-7D25-BA4D-5384-A99E538A2792}"/>
                </a:ext>
              </a:extLst>
            </p:cNvPr>
            <p:cNvGrpSpPr/>
            <p:nvPr/>
          </p:nvGrpSpPr>
          <p:grpSpPr>
            <a:xfrm>
              <a:off x="4268331" y="4638481"/>
              <a:ext cx="137160" cy="182880"/>
              <a:chOff x="8533899" y="3234812"/>
              <a:chExt cx="685800" cy="904614"/>
            </a:xfrm>
            <a:solidFill>
              <a:srgbClr val="00CD6C">
                <a:alpha val="35000"/>
              </a:srgbClr>
            </a:solidFill>
          </p:grpSpPr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DAB2D005-5E70-61D9-AF87-D6713999EB77}"/>
                  </a:ext>
                </a:extLst>
              </p:cNvPr>
              <p:cNvSpPr/>
              <p:nvPr/>
            </p:nvSpPr>
            <p:spPr>
              <a:xfrm>
                <a:off x="8648199" y="3234812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2898BB80-0F38-1246-DDBA-E4C1089BA218}"/>
                  </a:ext>
                </a:extLst>
              </p:cNvPr>
              <p:cNvSpPr/>
              <p:nvPr/>
            </p:nvSpPr>
            <p:spPr>
              <a:xfrm>
                <a:off x="8533899" y="3752295"/>
                <a:ext cx="685800" cy="3871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21EFF998-3E0B-93E2-C2FF-B252260E3453}"/>
                </a:ext>
              </a:extLst>
            </p:cNvPr>
            <p:cNvGrpSpPr/>
            <p:nvPr/>
          </p:nvGrpSpPr>
          <p:grpSpPr>
            <a:xfrm>
              <a:off x="4440181" y="4641549"/>
              <a:ext cx="137160" cy="182880"/>
              <a:chOff x="8533899" y="3234812"/>
              <a:chExt cx="685800" cy="904614"/>
            </a:xfrm>
            <a:solidFill>
              <a:srgbClr val="00CD6C"/>
            </a:solidFill>
          </p:grpSpPr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CB157ADC-65C4-D2B0-2D85-6B4A6E85C8DC}"/>
                  </a:ext>
                </a:extLst>
              </p:cNvPr>
              <p:cNvSpPr/>
              <p:nvPr/>
            </p:nvSpPr>
            <p:spPr>
              <a:xfrm>
                <a:off x="8648199" y="3234812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3448FAC6-AC91-79B7-542C-8A0FC5791D09}"/>
                  </a:ext>
                </a:extLst>
              </p:cNvPr>
              <p:cNvSpPr/>
              <p:nvPr/>
            </p:nvSpPr>
            <p:spPr>
              <a:xfrm>
                <a:off x="8533899" y="3752295"/>
                <a:ext cx="685800" cy="3871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98" name="TextBox 297">
            <a:extLst>
              <a:ext uri="{FF2B5EF4-FFF2-40B4-BE49-F238E27FC236}">
                <a16:creationId xmlns:a16="http://schemas.microsoft.com/office/drawing/2014/main" id="{516A0C34-3AF0-D903-1C3F-99710484C34D}"/>
              </a:ext>
            </a:extLst>
          </p:cNvPr>
          <p:cNvSpPr txBox="1"/>
          <p:nvPr/>
        </p:nvSpPr>
        <p:spPr>
          <a:xfrm>
            <a:off x="1834578" y="4594176"/>
            <a:ext cx="166189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000" b="1" dirty="0">
                <a:latin typeface="Arial"/>
                <a:cs typeface="Arial"/>
              </a:rPr>
              <a:t>Heterogeneous Sample </a:t>
            </a:r>
          </a:p>
          <a:p>
            <a:pPr algn="ctr"/>
            <a:r>
              <a:rPr lang="en-US" sz="1000" b="1" dirty="0">
                <a:latin typeface="Arial"/>
                <a:cs typeface="Arial"/>
              </a:rPr>
              <a:t>Population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53D5101-0F12-A746-6BB1-115C5FAD6E13}"/>
              </a:ext>
            </a:extLst>
          </p:cNvPr>
          <p:cNvSpPr txBox="1"/>
          <p:nvPr/>
        </p:nvSpPr>
        <p:spPr>
          <a:xfrm>
            <a:off x="3776311" y="4595946"/>
            <a:ext cx="118055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000" b="1" dirty="0">
                <a:latin typeface="Arial"/>
                <a:cs typeface="Arial"/>
              </a:rPr>
              <a:t>Recommended Drug Class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C93CBC8-EB35-A261-63C9-32DF3B38BB62}"/>
              </a:ext>
            </a:extLst>
          </p:cNvPr>
          <p:cNvSpPr txBox="1"/>
          <p:nvPr/>
        </p:nvSpPr>
        <p:spPr>
          <a:xfrm>
            <a:off x="5446523" y="4595891"/>
            <a:ext cx="1277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Patient Subgroup Analysis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F176DA18-48C9-24AB-7ED8-3273FA1A120B}"/>
              </a:ext>
            </a:extLst>
          </p:cNvPr>
          <p:cNvCxnSpPr>
            <a:cxnSpLocks/>
          </p:cNvCxnSpPr>
          <p:nvPr/>
        </p:nvCxnSpPr>
        <p:spPr>
          <a:xfrm>
            <a:off x="1850761" y="4995001"/>
            <a:ext cx="4990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TextBox 301">
            <a:extLst>
              <a:ext uri="{FF2B5EF4-FFF2-40B4-BE49-F238E27FC236}">
                <a16:creationId xmlns:a16="http://schemas.microsoft.com/office/drawing/2014/main" id="{BBB37AF7-3242-59AB-C482-ABAE1038EBD1}"/>
              </a:ext>
            </a:extLst>
          </p:cNvPr>
          <p:cNvSpPr txBox="1"/>
          <p:nvPr/>
        </p:nvSpPr>
        <p:spPr>
          <a:xfrm>
            <a:off x="5765142" y="5074764"/>
            <a:ext cx="1259251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800" b="1" dirty="0">
                <a:solidFill>
                  <a:srgbClr val="009ADE"/>
                </a:solidFill>
                <a:latin typeface="Arial"/>
                <a:cs typeface="Arial"/>
              </a:rPr>
              <a:t>Anti-TNF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2C2F581-EF3E-2EBB-FD5D-D9738E0C9241}"/>
              </a:ext>
            </a:extLst>
          </p:cNvPr>
          <p:cNvSpPr txBox="1"/>
          <p:nvPr/>
        </p:nvSpPr>
        <p:spPr>
          <a:xfrm>
            <a:off x="5768748" y="5440840"/>
            <a:ext cx="1265362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800" b="1" dirty="0">
                <a:solidFill>
                  <a:srgbClr val="00CD6C"/>
                </a:solidFill>
                <a:latin typeface="Arial"/>
                <a:cs typeface="Arial"/>
              </a:rPr>
              <a:t>Anti-Interleukin-12/23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7ADD5EF0-3EDC-7E6B-E08C-42C73BF9C39E}"/>
              </a:ext>
            </a:extLst>
          </p:cNvPr>
          <p:cNvSpPr txBox="1"/>
          <p:nvPr/>
        </p:nvSpPr>
        <p:spPr>
          <a:xfrm>
            <a:off x="5768451" y="5781300"/>
            <a:ext cx="126742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800" b="1" dirty="0">
                <a:solidFill>
                  <a:srgbClr val="00CD6C"/>
                </a:solidFill>
                <a:latin typeface="Arial"/>
                <a:cs typeface="Arial"/>
              </a:rPr>
              <a:t>Anti-Interleukin-12/23 </a:t>
            </a:r>
            <a:endParaRPr lang="en-US" sz="800" b="1" dirty="0">
              <a:solidFill>
                <a:srgbClr val="00CD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1" dirty="0">
                <a:latin typeface="Arial"/>
                <a:cs typeface="Arial"/>
              </a:rPr>
              <a:t>OR </a:t>
            </a:r>
            <a:r>
              <a:rPr lang="en-US" sz="800" b="1" dirty="0">
                <a:solidFill>
                  <a:srgbClr val="FF1F5B"/>
                </a:solidFill>
                <a:latin typeface="Arial"/>
                <a:cs typeface="Arial"/>
              </a:rPr>
              <a:t>Anti-Integrin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7B926AC9-7DC2-C0AC-CD02-3185D441ED08}"/>
              </a:ext>
            </a:extLst>
          </p:cNvPr>
          <p:cNvSpPr txBox="1"/>
          <p:nvPr/>
        </p:nvSpPr>
        <p:spPr>
          <a:xfrm>
            <a:off x="1764259" y="5214226"/>
            <a:ext cx="1288072" cy="10079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50" dirty="0">
                <a:latin typeface="Arial"/>
                <a:cs typeface="Arial"/>
              </a:rPr>
              <a:t>Participant-Level Data: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Baseline CDAI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BMI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CRP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Medication hx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Disease location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7645C901-ABE9-4506-5AAD-3A3874440626}"/>
              </a:ext>
            </a:extLst>
          </p:cNvPr>
          <p:cNvCxnSpPr>
            <a:cxnSpLocks/>
          </p:cNvCxnSpPr>
          <p:nvPr/>
        </p:nvCxnSpPr>
        <p:spPr>
          <a:xfrm>
            <a:off x="5085731" y="5724842"/>
            <a:ext cx="276368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74A526BB-CFAB-20D0-A509-1D8A3A5B1457}"/>
              </a:ext>
            </a:extLst>
          </p:cNvPr>
          <p:cNvSpPr txBox="1"/>
          <p:nvPr/>
        </p:nvSpPr>
        <p:spPr>
          <a:xfrm>
            <a:off x="3623128" y="5232151"/>
            <a:ext cx="707848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" dirty="0">
                <a:latin typeface="Arial" panose="020B0604020202020204" pitchFamily="34" charset="0"/>
                <a:cs typeface="Arial" panose="020B0604020202020204" pitchFamily="34" charset="0"/>
              </a:rPr>
              <a:t>Apply drug class models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C3E2C58-EC34-4ADA-7238-3609D30957F8}"/>
              </a:ext>
            </a:extLst>
          </p:cNvPr>
          <p:cNvGrpSpPr/>
          <p:nvPr/>
        </p:nvGrpSpPr>
        <p:grpSpPr>
          <a:xfrm>
            <a:off x="3025446" y="5354286"/>
            <a:ext cx="545741" cy="715049"/>
            <a:chOff x="2762552" y="4904591"/>
            <a:chExt cx="545741" cy="7150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858DB2-4C3E-3187-D73E-C71790B6EEE2}"/>
                </a:ext>
              </a:extLst>
            </p:cNvPr>
            <p:cNvGrpSpPr/>
            <p:nvPr/>
          </p:nvGrpSpPr>
          <p:grpSpPr>
            <a:xfrm>
              <a:off x="3143701" y="4904671"/>
              <a:ext cx="164592" cy="219456"/>
              <a:chOff x="8533899" y="3234812"/>
              <a:chExt cx="685800" cy="904614"/>
            </a:xfrm>
            <a:solidFill>
              <a:schemeClr val="bg1"/>
            </a:solidFill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0C55FCF-4644-9299-4C83-B5278D5AF7C7}"/>
                  </a:ext>
                </a:extLst>
              </p:cNvPr>
              <p:cNvSpPr/>
              <p:nvPr/>
            </p:nvSpPr>
            <p:spPr>
              <a:xfrm>
                <a:off x="8648199" y="3234812"/>
                <a:ext cx="457200" cy="457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10C5A0A-5EEA-6437-7928-BD0628497E48}"/>
                  </a:ext>
                </a:extLst>
              </p:cNvPr>
              <p:cNvSpPr/>
              <p:nvPr/>
            </p:nvSpPr>
            <p:spPr>
              <a:xfrm>
                <a:off x="8533899" y="3752295"/>
                <a:ext cx="685800" cy="38713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1E12EE7-9DAC-11D5-84A4-62218D91245D}"/>
                </a:ext>
              </a:extLst>
            </p:cNvPr>
            <p:cNvGrpSpPr/>
            <p:nvPr/>
          </p:nvGrpSpPr>
          <p:grpSpPr>
            <a:xfrm>
              <a:off x="3143701" y="5151213"/>
              <a:ext cx="164592" cy="219456"/>
              <a:chOff x="8533899" y="3234812"/>
              <a:chExt cx="685800" cy="904614"/>
            </a:xfrm>
            <a:solidFill>
              <a:schemeClr val="bg1"/>
            </a:solidFill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ACC70EA-C23C-92F1-8FA1-3E7D1237A81E}"/>
                  </a:ext>
                </a:extLst>
              </p:cNvPr>
              <p:cNvSpPr/>
              <p:nvPr/>
            </p:nvSpPr>
            <p:spPr>
              <a:xfrm>
                <a:off x="8648199" y="3234812"/>
                <a:ext cx="457200" cy="457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C695571-52FE-B11B-FD4E-063CB7F81C4E}"/>
                  </a:ext>
                </a:extLst>
              </p:cNvPr>
              <p:cNvSpPr/>
              <p:nvPr/>
            </p:nvSpPr>
            <p:spPr>
              <a:xfrm>
                <a:off x="8533899" y="3752295"/>
                <a:ext cx="685800" cy="38713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F67B305-63CA-BC92-5131-F6AAD3473D41}"/>
                </a:ext>
              </a:extLst>
            </p:cNvPr>
            <p:cNvGrpSpPr/>
            <p:nvPr/>
          </p:nvGrpSpPr>
          <p:grpSpPr>
            <a:xfrm>
              <a:off x="3143701" y="5400184"/>
              <a:ext cx="164592" cy="219456"/>
              <a:chOff x="8533899" y="3234812"/>
              <a:chExt cx="685800" cy="904614"/>
            </a:xfrm>
            <a:solidFill>
              <a:schemeClr val="bg1"/>
            </a:solidFill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43EED3B-7AAD-13CB-47E9-34E85897800C}"/>
                  </a:ext>
                </a:extLst>
              </p:cNvPr>
              <p:cNvSpPr/>
              <p:nvPr/>
            </p:nvSpPr>
            <p:spPr>
              <a:xfrm>
                <a:off x="8648199" y="3234812"/>
                <a:ext cx="457200" cy="457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322B2C2-3FA7-EF80-16C3-F5174AA3BCE6}"/>
                  </a:ext>
                </a:extLst>
              </p:cNvPr>
              <p:cNvSpPr/>
              <p:nvPr/>
            </p:nvSpPr>
            <p:spPr>
              <a:xfrm>
                <a:off x="8533899" y="3752295"/>
                <a:ext cx="685800" cy="38713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94A2222-2C4B-E099-C06B-0F0E5E897A3D}"/>
                </a:ext>
              </a:extLst>
            </p:cNvPr>
            <p:cNvGrpSpPr/>
            <p:nvPr/>
          </p:nvGrpSpPr>
          <p:grpSpPr>
            <a:xfrm>
              <a:off x="2762552" y="4904591"/>
              <a:ext cx="164592" cy="219456"/>
              <a:chOff x="8533899" y="3234812"/>
              <a:chExt cx="685800" cy="904614"/>
            </a:xfrm>
            <a:solidFill>
              <a:schemeClr val="bg1"/>
            </a:solidFill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DA03D1D-E90B-B0ED-34E5-36327539EBA0}"/>
                  </a:ext>
                </a:extLst>
              </p:cNvPr>
              <p:cNvSpPr/>
              <p:nvPr/>
            </p:nvSpPr>
            <p:spPr>
              <a:xfrm>
                <a:off x="8648199" y="3234812"/>
                <a:ext cx="457200" cy="457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22A3911-10ED-EF3C-14DD-49BD9B80DF1F}"/>
                  </a:ext>
                </a:extLst>
              </p:cNvPr>
              <p:cNvSpPr/>
              <p:nvPr/>
            </p:nvSpPr>
            <p:spPr>
              <a:xfrm>
                <a:off x="8533899" y="3752295"/>
                <a:ext cx="685800" cy="38713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E16108-5B83-C5D4-68D5-CB2AECB2975E}"/>
                </a:ext>
              </a:extLst>
            </p:cNvPr>
            <p:cNvGrpSpPr/>
            <p:nvPr/>
          </p:nvGrpSpPr>
          <p:grpSpPr>
            <a:xfrm>
              <a:off x="2949724" y="5399694"/>
              <a:ext cx="164592" cy="219456"/>
              <a:chOff x="8533899" y="3234812"/>
              <a:chExt cx="685800" cy="904614"/>
            </a:xfrm>
            <a:solidFill>
              <a:schemeClr val="bg1"/>
            </a:solidFill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9767D80-FA86-23D5-B15B-F47959A9919B}"/>
                  </a:ext>
                </a:extLst>
              </p:cNvPr>
              <p:cNvSpPr/>
              <p:nvPr/>
            </p:nvSpPr>
            <p:spPr>
              <a:xfrm>
                <a:off x="8648199" y="3234812"/>
                <a:ext cx="457200" cy="457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92E6091-F943-3F88-2A0E-4A921642769F}"/>
                  </a:ext>
                </a:extLst>
              </p:cNvPr>
              <p:cNvSpPr/>
              <p:nvPr/>
            </p:nvSpPr>
            <p:spPr>
              <a:xfrm>
                <a:off x="8533899" y="3752295"/>
                <a:ext cx="685800" cy="38713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4F8C95D-D915-7572-8AE1-11F22B2B9CAF}"/>
                </a:ext>
              </a:extLst>
            </p:cNvPr>
            <p:cNvGrpSpPr/>
            <p:nvPr/>
          </p:nvGrpSpPr>
          <p:grpSpPr>
            <a:xfrm>
              <a:off x="2762552" y="5151133"/>
              <a:ext cx="164592" cy="219456"/>
              <a:chOff x="8533899" y="3234812"/>
              <a:chExt cx="685800" cy="904614"/>
            </a:xfrm>
            <a:solidFill>
              <a:schemeClr val="bg1"/>
            </a:solidFill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6275387-3F71-F80A-F526-DCF2E5E67A2B}"/>
                  </a:ext>
                </a:extLst>
              </p:cNvPr>
              <p:cNvSpPr/>
              <p:nvPr/>
            </p:nvSpPr>
            <p:spPr>
              <a:xfrm>
                <a:off x="8648199" y="3234812"/>
                <a:ext cx="457200" cy="457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8803889-26FF-18A4-0D53-602A9A04D4AB}"/>
                  </a:ext>
                </a:extLst>
              </p:cNvPr>
              <p:cNvSpPr/>
              <p:nvPr/>
            </p:nvSpPr>
            <p:spPr>
              <a:xfrm>
                <a:off x="8533899" y="3752295"/>
                <a:ext cx="685800" cy="38713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6B667CC-F1AD-4B77-CD45-FB3057FB9F30}"/>
                </a:ext>
              </a:extLst>
            </p:cNvPr>
            <p:cNvGrpSpPr/>
            <p:nvPr/>
          </p:nvGrpSpPr>
          <p:grpSpPr>
            <a:xfrm>
              <a:off x="2954016" y="4904591"/>
              <a:ext cx="164592" cy="219456"/>
              <a:chOff x="8533899" y="3234812"/>
              <a:chExt cx="685800" cy="904614"/>
            </a:xfrm>
            <a:solidFill>
              <a:schemeClr val="bg1"/>
            </a:solidFill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4EA1AF90-C183-AB01-4965-8F1A94F1E080}"/>
                  </a:ext>
                </a:extLst>
              </p:cNvPr>
              <p:cNvSpPr/>
              <p:nvPr/>
            </p:nvSpPr>
            <p:spPr>
              <a:xfrm>
                <a:off x="8648199" y="3234812"/>
                <a:ext cx="457200" cy="457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9FA20E3-EDDD-987B-F09E-A31A5CC45AF7}"/>
                  </a:ext>
                </a:extLst>
              </p:cNvPr>
              <p:cNvSpPr/>
              <p:nvPr/>
            </p:nvSpPr>
            <p:spPr>
              <a:xfrm>
                <a:off x="8533899" y="3752295"/>
                <a:ext cx="685800" cy="38713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3BEB11A-3B5F-B3B1-3219-E577EDB71835}"/>
                </a:ext>
              </a:extLst>
            </p:cNvPr>
            <p:cNvGrpSpPr/>
            <p:nvPr/>
          </p:nvGrpSpPr>
          <p:grpSpPr>
            <a:xfrm>
              <a:off x="2949724" y="5151133"/>
              <a:ext cx="164592" cy="219456"/>
              <a:chOff x="8533899" y="3234812"/>
              <a:chExt cx="685800" cy="904614"/>
            </a:xfrm>
            <a:solidFill>
              <a:schemeClr val="bg1"/>
            </a:solidFill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00F292F-6A80-35E2-BC05-6A8B4FE1CB85}"/>
                  </a:ext>
                </a:extLst>
              </p:cNvPr>
              <p:cNvSpPr/>
              <p:nvPr/>
            </p:nvSpPr>
            <p:spPr>
              <a:xfrm>
                <a:off x="8648199" y="3234812"/>
                <a:ext cx="457200" cy="457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4EB1D08-2CFB-27A6-5221-2D5F41010A42}"/>
                  </a:ext>
                </a:extLst>
              </p:cNvPr>
              <p:cNvSpPr/>
              <p:nvPr/>
            </p:nvSpPr>
            <p:spPr>
              <a:xfrm>
                <a:off x="8533899" y="3752295"/>
                <a:ext cx="685800" cy="38713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F3A32EA-94A5-E2E0-C1AC-89847E881533}"/>
                </a:ext>
              </a:extLst>
            </p:cNvPr>
            <p:cNvGrpSpPr/>
            <p:nvPr/>
          </p:nvGrpSpPr>
          <p:grpSpPr>
            <a:xfrm>
              <a:off x="2762552" y="5400104"/>
              <a:ext cx="164592" cy="219456"/>
              <a:chOff x="8533899" y="3234812"/>
              <a:chExt cx="685800" cy="904614"/>
            </a:xfrm>
            <a:solidFill>
              <a:schemeClr val="bg1"/>
            </a:solidFill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FA1F225-E2D6-46F2-6DAB-3D0AE5517986}"/>
                  </a:ext>
                </a:extLst>
              </p:cNvPr>
              <p:cNvSpPr/>
              <p:nvPr/>
            </p:nvSpPr>
            <p:spPr>
              <a:xfrm>
                <a:off x="8648199" y="3234812"/>
                <a:ext cx="457200" cy="457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5877B9C-7074-FE47-ABD4-D4C03A71FCE5}"/>
                  </a:ext>
                </a:extLst>
              </p:cNvPr>
              <p:cNvSpPr/>
              <p:nvPr/>
            </p:nvSpPr>
            <p:spPr>
              <a:xfrm>
                <a:off x="8533899" y="3752295"/>
                <a:ext cx="685800" cy="38713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1917705-8F54-DEF9-E61A-5CB47C662CCA}"/>
              </a:ext>
            </a:extLst>
          </p:cNvPr>
          <p:cNvGrpSpPr/>
          <p:nvPr/>
        </p:nvGrpSpPr>
        <p:grpSpPr>
          <a:xfrm>
            <a:off x="4359903" y="5354719"/>
            <a:ext cx="553272" cy="721071"/>
            <a:chOff x="4189037" y="4904591"/>
            <a:chExt cx="553272" cy="721071"/>
          </a:xfrm>
        </p:grpSpPr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E6CA9587-DBD7-696E-A2C8-DDFFDF99D947}"/>
                </a:ext>
              </a:extLst>
            </p:cNvPr>
            <p:cNvGrpSpPr/>
            <p:nvPr/>
          </p:nvGrpSpPr>
          <p:grpSpPr>
            <a:xfrm>
              <a:off x="4189037" y="4904591"/>
              <a:ext cx="164592" cy="219456"/>
              <a:chOff x="8533899" y="3234812"/>
              <a:chExt cx="685800" cy="904614"/>
            </a:xfrm>
            <a:gradFill>
              <a:gsLst>
                <a:gs pos="38000">
                  <a:srgbClr val="00CD6C"/>
                </a:gs>
                <a:gs pos="50000">
                  <a:schemeClr val="accent1">
                    <a:lumMod val="45000"/>
                    <a:lumOff val="55000"/>
                  </a:schemeClr>
                </a:gs>
                <a:gs pos="60000">
                  <a:srgbClr val="FF1F5B"/>
                </a:gs>
              </a:gsLst>
              <a:lin ang="5400000" scaled="1"/>
            </a:gradFill>
          </p:grpSpPr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7D7BECFF-3705-340D-4A34-BAB46A4725D7}"/>
                  </a:ext>
                </a:extLst>
              </p:cNvPr>
              <p:cNvSpPr/>
              <p:nvPr/>
            </p:nvSpPr>
            <p:spPr>
              <a:xfrm>
                <a:off x="8648199" y="3234812"/>
                <a:ext cx="457200" cy="457200"/>
              </a:xfrm>
              <a:prstGeom prst="ellipse">
                <a:avLst/>
              </a:prstGeom>
              <a:gradFill flip="none" rotWithShape="0">
                <a:gsLst>
                  <a:gs pos="48000">
                    <a:srgbClr val="00CD6C"/>
                  </a:gs>
                  <a:gs pos="50000">
                    <a:schemeClr val="accent1">
                      <a:lumMod val="45000"/>
                      <a:lumOff val="55000"/>
                    </a:schemeClr>
                  </a:gs>
                  <a:gs pos="52000">
                    <a:srgbClr val="FF1F5B"/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1FA08961-5BCC-2D0A-8B30-64FC3696D8AA}"/>
                  </a:ext>
                </a:extLst>
              </p:cNvPr>
              <p:cNvSpPr/>
              <p:nvPr/>
            </p:nvSpPr>
            <p:spPr>
              <a:xfrm>
                <a:off x="8533899" y="3752295"/>
                <a:ext cx="685800" cy="387131"/>
              </a:xfrm>
              <a:prstGeom prst="ellipse">
                <a:avLst/>
              </a:prstGeom>
              <a:gradFill>
                <a:gsLst>
                  <a:gs pos="49000">
                    <a:srgbClr val="00CD6C"/>
                  </a:gs>
                  <a:gs pos="50000">
                    <a:schemeClr val="accent1">
                      <a:lumMod val="45000"/>
                      <a:lumOff val="55000"/>
                    </a:schemeClr>
                  </a:gs>
                  <a:gs pos="52000">
                    <a:srgbClr val="FF1F5B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A743921E-F82E-6DFC-619B-A5D88205CBA1}"/>
                </a:ext>
              </a:extLst>
            </p:cNvPr>
            <p:cNvGrpSpPr/>
            <p:nvPr/>
          </p:nvGrpSpPr>
          <p:grpSpPr>
            <a:xfrm>
              <a:off x="4376209" y="5399694"/>
              <a:ext cx="164592" cy="219456"/>
              <a:chOff x="8533899" y="3234812"/>
              <a:chExt cx="685800" cy="904614"/>
            </a:xfrm>
            <a:solidFill>
              <a:srgbClr val="009ADE">
                <a:alpha val="81000"/>
              </a:srgbClr>
            </a:solidFill>
          </p:grpSpPr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EFFD696A-4C2E-3D8B-2105-4748C8ACF40A}"/>
                  </a:ext>
                </a:extLst>
              </p:cNvPr>
              <p:cNvSpPr/>
              <p:nvPr/>
            </p:nvSpPr>
            <p:spPr>
              <a:xfrm>
                <a:off x="8648199" y="3234812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DB3A10EA-B990-5CB5-8439-8881F34A8F50}"/>
                  </a:ext>
                </a:extLst>
              </p:cNvPr>
              <p:cNvSpPr/>
              <p:nvPr/>
            </p:nvSpPr>
            <p:spPr>
              <a:xfrm>
                <a:off x="8533899" y="3752295"/>
                <a:ext cx="685800" cy="3871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EDD06312-659A-7F36-7602-2A5E0EACEB2A}"/>
                </a:ext>
              </a:extLst>
            </p:cNvPr>
            <p:cNvGrpSpPr/>
            <p:nvPr/>
          </p:nvGrpSpPr>
          <p:grpSpPr>
            <a:xfrm>
              <a:off x="4189037" y="5151133"/>
              <a:ext cx="164592" cy="219456"/>
              <a:chOff x="8533899" y="3234812"/>
              <a:chExt cx="685800" cy="904614"/>
            </a:xfrm>
            <a:solidFill>
              <a:schemeClr val="bg1">
                <a:lumMod val="50000"/>
              </a:schemeClr>
            </a:solidFill>
          </p:grpSpPr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401CD325-A1FD-BBCF-90A0-11BCBF961347}"/>
                  </a:ext>
                </a:extLst>
              </p:cNvPr>
              <p:cNvSpPr/>
              <p:nvPr/>
            </p:nvSpPr>
            <p:spPr>
              <a:xfrm>
                <a:off x="8648199" y="3234812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7EF7737E-3DEF-F149-5669-B69AC92129A5}"/>
                  </a:ext>
                </a:extLst>
              </p:cNvPr>
              <p:cNvSpPr/>
              <p:nvPr/>
            </p:nvSpPr>
            <p:spPr>
              <a:xfrm>
                <a:off x="8533899" y="3752295"/>
                <a:ext cx="685800" cy="3871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2B019BCF-9F1D-3E67-A771-7966D55C3235}"/>
                </a:ext>
              </a:extLst>
            </p:cNvPr>
            <p:cNvGrpSpPr/>
            <p:nvPr/>
          </p:nvGrpSpPr>
          <p:grpSpPr>
            <a:xfrm>
              <a:off x="4380501" y="4904591"/>
              <a:ext cx="164592" cy="219456"/>
              <a:chOff x="8533899" y="3234812"/>
              <a:chExt cx="685800" cy="904614"/>
            </a:xfrm>
            <a:solidFill>
              <a:srgbClr val="009ADE"/>
            </a:solidFill>
          </p:grpSpPr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0FDDA9C2-9205-E80F-7CC9-A473231FA344}"/>
                  </a:ext>
                </a:extLst>
              </p:cNvPr>
              <p:cNvSpPr/>
              <p:nvPr/>
            </p:nvSpPr>
            <p:spPr>
              <a:xfrm>
                <a:off x="8648199" y="3234812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A83BD721-2705-7214-F445-67384AA2B841}"/>
                  </a:ext>
                </a:extLst>
              </p:cNvPr>
              <p:cNvSpPr/>
              <p:nvPr/>
            </p:nvSpPr>
            <p:spPr>
              <a:xfrm>
                <a:off x="8533899" y="3752295"/>
                <a:ext cx="685800" cy="3871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E39C5190-0F51-F00C-5737-9F48F6E6962D}"/>
                </a:ext>
              </a:extLst>
            </p:cNvPr>
            <p:cNvGrpSpPr/>
            <p:nvPr/>
          </p:nvGrpSpPr>
          <p:grpSpPr>
            <a:xfrm>
              <a:off x="4376209" y="5151133"/>
              <a:ext cx="164592" cy="219456"/>
              <a:chOff x="8533899" y="3234812"/>
              <a:chExt cx="685800" cy="904614"/>
            </a:xfrm>
            <a:solidFill>
              <a:srgbClr val="00CD6C">
                <a:alpha val="35000"/>
              </a:srgbClr>
            </a:solidFill>
          </p:grpSpPr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A4015D1B-5026-8788-A6AF-9E98F5171F93}"/>
                  </a:ext>
                </a:extLst>
              </p:cNvPr>
              <p:cNvSpPr/>
              <p:nvPr/>
            </p:nvSpPr>
            <p:spPr>
              <a:xfrm>
                <a:off x="8648199" y="3234812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9E49AA41-9D13-06E7-A1F8-D0830696F347}"/>
                  </a:ext>
                </a:extLst>
              </p:cNvPr>
              <p:cNvSpPr/>
              <p:nvPr/>
            </p:nvSpPr>
            <p:spPr>
              <a:xfrm>
                <a:off x="8533899" y="3752295"/>
                <a:ext cx="685800" cy="3871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9DEB3BFE-E4BA-464E-CD85-F0F2D0DA016A}"/>
                </a:ext>
              </a:extLst>
            </p:cNvPr>
            <p:cNvGrpSpPr/>
            <p:nvPr/>
          </p:nvGrpSpPr>
          <p:grpSpPr>
            <a:xfrm>
              <a:off x="4189037" y="5400104"/>
              <a:ext cx="164592" cy="219456"/>
              <a:chOff x="8533899" y="3234812"/>
              <a:chExt cx="685800" cy="904614"/>
            </a:xfrm>
            <a:solidFill>
              <a:srgbClr val="00CD6C"/>
            </a:solidFill>
          </p:grpSpPr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9680721C-7013-ED3C-E656-57BD3520ED3F}"/>
                  </a:ext>
                </a:extLst>
              </p:cNvPr>
              <p:cNvSpPr/>
              <p:nvPr/>
            </p:nvSpPr>
            <p:spPr>
              <a:xfrm>
                <a:off x="8648199" y="3234812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CB2258ED-93B0-5EB1-EA2C-7E17FB13AF3B}"/>
                  </a:ext>
                </a:extLst>
              </p:cNvPr>
              <p:cNvSpPr/>
              <p:nvPr/>
            </p:nvSpPr>
            <p:spPr>
              <a:xfrm>
                <a:off x="8533899" y="3752295"/>
                <a:ext cx="685800" cy="3871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163E609-58E6-BD0F-9D41-BD009EC88103}"/>
                </a:ext>
              </a:extLst>
            </p:cNvPr>
            <p:cNvGrpSpPr/>
            <p:nvPr/>
          </p:nvGrpSpPr>
          <p:grpSpPr>
            <a:xfrm>
              <a:off x="4570434" y="4906153"/>
              <a:ext cx="164592" cy="219456"/>
              <a:chOff x="8533899" y="3234812"/>
              <a:chExt cx="685800" cy="904614"/>
            </a:xfrm>
            <a:solidFill>
              <a:schemeClr val="bg1">
                <a:lumMod val="50000"/>
              </a:schemeClr>
            </a:solidFill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14A52462-EF3B-8E19-7022-BA24283C2C3C}"/>
                  </a:ext>
                </a:extLst>
              </p:cNvPr>
              <p:cNvSpPr/>
              <p:nvPr/>
            </p:nvSpPr>
            <p:spPr>
              <a:xfrm>
                <a:off x="8648199" y="3234812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ED725F8-40B0-E5B9-EB87-F79D83241B8A}"/>
                  </a:ext>
                </a:extLst>
              </p:cNvPr>
              <p:cNvSpPr/>
              <p:nvPr/>
            </p:nvSpPr>
            <p:spPr>
              <a:xfrm>
                <a:off x="8533899" y="3752295"/>
                <a:ext cx="685800" cy="3871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2C43CDF-6DC2-98C7-B694-A2074E1A92F6}"/>
                </a:ext>
              </a:extLst>
            </p:cNvPr>
            <p:cNvGrpSpPr/>
            <p:nvPr/>
          </p:nvGrpSpPr>
          <p:grpSpPr>
            <a:xfrm>
              <a:off x="4577717" y="5406206"/>
              <a:ext cx="164592" cy="219456"/>
              <a:chOff x="8533899" y="3234812"/>
              <a:chExt cx="685800" cy="904614"/>
            </a:xfrm>
            <a:solidFill>
              <a:schemeClr val="bg1">
                <a:lumMod val="50000"/>
              </a:schemeClr>
            </a:solidFill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24DFA0E-944A-BD13-B899-87078B47208C}"/>
                  </a:ext>
                </a:extLst>
              </p:cNvPr>
              <p:cNvSpPr/>
              <p:nvPr/>
            </p:nvSpPr>
            <p:spPr>
              <a:xfrm>
                <a:off x="8648199" y="3234812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FF627B1D-DC89-C176-E18E-54D1964DE356}"/>
                  </a:ext>
                </a:extLst>
              </p:cNvPr>
              <p:cNvSpPr/>
              <p:nvPr/>
            </p:nvSpPr>
            <p:spPr>
              <a:xfrm>
                <a:off x="8533899" y="3752295"/>
                <a:ext cx="685800" cy="3871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46EC59B-63B0-EC45-F270-A4ACB5481D61}"/>
                </a:ext>
              </a:extLst>
            </p:cNvPr>
            <p:cNvGrpSpPr/>
            <p:nvPr/>
          </p:nvGrpSpPr>
          <p:grpSpPr>
            <a:xfrm>
              <a:off x="4570434" y="5152695"/>
              <a:ext cx="164592" cy="219456"/>
              <a:chOff x="8533899" y="3234812"/>
              <a:chExt cx="685800" cy="904614"/>
            </a:xfrm>
            <a:solidFill>
              <a:srgbClr val="009ADE">
                <a:alpha val="40000"/>
              </a:srgbClr>
            </a:solidFill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4EDEEE88-0603-C827-B916-77A3E4CDE95C}"/>
                  </a:ext>
                </a:extLst>
              </p:cNvPr>
              <p:cNvSpPr/>
              <p:nvPr/>
            </p:nvSpPr>
            <p:spPr>
              <a:xfrm>
                <a:off x="8648199" y="3234812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538B8227-CA24-51FF-A43F-BE5B30CEA41B}"/>
                  </a:ext>
                </a:extLst>
              </p:cNvPr>
              <p:cNvSpPr/>
              <p:nvPr/>
            </p:nvSpPr>
            <p:spPr>
              <a:xfrm>
                <a:off x="8533899" y="3752295"/>
                <a:ext cx="685800" cy="3871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760B74A-FD7F-03FF-4DEC-433CAB04BD45}"/>
              </a:ext>
            </a:extLst>
          </p:cNvPr>
          <p:cNvGrpSpPr/>
          <p:nvPr/>
        </p:nvGrpSpPr>
        <p:grpSpPr>
          <a:xfrm>
            <a:off x="5494945" y="6183375"/>
            <a:ext cx="475848" cy="182880"/>
            <a:chOff x="4271127" y="4336661"/>
            <a:chExt cx="475848" cy="182880"/>
          </a:xfrm>
          <a:solidFill>
            <a:schemeClr val="bg1">
              <a:lumMod val="50000"/>
            </a:schemeClr>
          </a:solidFill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032520D-B69B-B2A2-248E-D647984520E9}"/>
                </a:ext>
              </a:extLst>
            </p:cNvPr>
            <p:cNvGrpSpPr/>
            <p:nvPr/>
          </p:nvGrpSpPr>
          <p:grpSpPr>
            <a:xfrm>
              <a:off x="4271127" y="4336661"/>
              <a:ext cx="137160" cy="182880"/>
              <a:chOff x="8533899" y="3234812"/>
              <a:chExt cx="685800" cy="904614"/>
            </a:xfrm>
            <a:grpFill/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FA9BBFE0-06B6-09F7-896D-1DE21311ABE2}"/>
                  </a:ext>
                </a:extLst>
              </p:cNvPr>
              <p:cNvSpPr/>
              <p:nvPr/>
            </p:nvSpPr>
            <p:spPr>
              <a:xfrm>
                <a:off x="8648199" y="3234812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CEF2E47D-EADC-FC30-1256-00FC1E6C082A}"/>
                  </a:ext>
                </a:extLst>
              </p:cNvPr>
              <p:cNvSpPr/>
              <p:nvPr/>
            </p:nvSpPr>
            <p:spPr>
              <a:xfrm>
                <a:off x="8533899" y="3752295"/>
                <a:ext cx="685800" cy="3871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A958BA0-ACC3-E58A-A3C1-C64958CF58F7}"/>
                </a:ext>
              </a:extLst>
            </p:cNvPr>
            <p:cNvGrpSpPr/>
            <p:nvPr/>
          </p:nvGrpSpPr>
          <p:grpSpPr>
            <a:xfrm>
              <a:off x="4442685" y="4336661"/>
              <a:ext cx="137160" cy="182880"/>
              <a:chOff x="8533899" y="3234812"/>
              <a:chExt cx="685800" cy="904614"/>
            </a:xfrm>
            <a:grpFill/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84AF82C9-191C-29F7-65E3-258D38A62973}"/>
                  </a:ext>
                </a:extLst>
              </p:cNvPr>
              <p:cNvSpPr/>
              <p:nvPr/>
            </p:nvSpPr>
            <p:spPr>
              <a:xfrm>
                <a:off x="8648199" y="3234812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D430EFB2-0475-A203-F3C0-C916E92F5286}"/>
                  </a:ext>
                </a:extLst>
              </p:cNvPr>
              <p:cNvSpPr/>
              <p:nvPr/>
            </p:nvSpPr>
            <p:spPr>
              <a:xfrm>
                <a:off x="8533899" y="3752295"/>
                <a:ext cx="685800" cy="3871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77FE01A3-04FC-5E8C-3A54-A4CCE1B24D35}"/>
                </a:ext>
              </a:extLst>
            </p:cNvPr>
            <p:cNvGrpSpPr/>
            <p:nvPr/>
          </p:nvGrpSpPr>
          <p:grpSpPr>
            <a:xfrm>
              <a:off x="4609815" y="4336661"/>
              <a:ext cx="137160" cy="182880"/>
              <a:chOff x="8533899" y="3234812"/>
              <a:chExt cx="685800" cy="904614"/>
            </a:xfrm>
            <a:grpFill/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F95CF07-FFCD-D1C7-376A-103BFCDF432A}"/>
                  </a:ext>
                </a:extLst>
              </p:cNvPr>
              <p:cNvSpPr/>
              <p:nvPr/>
            </p:nvSpPr>
            <p:spPr>
              <a:xfrm>
                <a:off x="8648199" y="3234812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C967BCF8-4B10-F7D2-62A4-F802A66F4425}"/>
                  </a:ext>
                </a:extLst>
              </p:cNvPr>
              <p:cNvSpPr/>
              <p:nvPr/>
            </p:nvSpPr>
            <p:spPr>
              <a:xfrm>
                <a:off x="8533899" y="3752295"/>
                <a:ext cx="685800" cy="3871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C3903B4-3CCB-9C7E-6428-3FFF17399768}"/>
              </a:ext>
            </a:extLst>
          </p:cNvPr>
          <p:cNvCxnSpPr>
            <a:cxnSpLocks/>
          </p:cNvCxnSpPr>
          <p:nvPr/>
        </p:nvCxnSpPr>
        <p:spPr>
          <a:xfrm>
            <a:off x="3838868" y="5724842"/>
            <a:ext cx="276368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BC4F553-1F1A-5C1A-2496-F159D1C82144}"/>
              </a:ext>
            </a:extLst>
          </p:cNvPr>
          <p:cNvSpPr txBox="1"/>
          <p:nvPr/>
        </p:nvSpPr>
        <p:spPr>
          <a:xfrm>
            <a:off x="5765452" y="6173305"/>
            <a:ext cx="1265362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 Preference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C2250B6-D326-CD36-CD5D-C9078EADA93F}"/>
              </a:ext>
            </a:extLst>
          </p:cNvPr>
          <p:cNvCxnSpPr/>
          <p:nvPr/>
        </p:nvCxnSpPr>
        <p:spPr>
          <a:xfrm flipV="1">
            <a:off x="7062382" y="5524166"/>
            <a:ext cx="2286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5D1085-36FB-1305-E8B1-DE215558A302}"/>
              </a:ext>
            </a:extLst>
          </p:cNvPr>
          <p:cNvSpPr txBox="1"/>
          <p:nvPr/>
        </p:nvSpPr>
        <p:spPr>
          <a:xfrm>
            <a:off x="8379246" y="5811896"/>
            <a:ext cx="717463" cy="1384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" b="1" dirty="0">
                <a:latin typeface="Arial"/>
                <a:cs typeface="Arial"/>
              </a:rPr>
              <a:t>www.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EEFBDB5-6DB1-8EB9-EA02-FC8CAF70AB2F}"/>
              </a:ext>
            </a:extLst>
          </p:cNvPr>
          <p:cNvSpPr/>
          <p:nvPr/>
        </p:nvSpPr>
        <p:spPr>
          <a:xfrm>
            <a:off x="8426147" y="5845467"/>
            <a:ext cx="862630" cy="71359"/>
          </a:xfrm>
          <a:prstGeom prst="roundRect">
            <a:avLst>
              <a:gd name="adj" fmla="val 395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1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21754</TotalTime>
  <Words>870</Words>
  <Application>Microsoft Office PowerPoint</Application>
  <PresentationFormat>Custom</PresentationFormat>
  <Paragraphs>376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Ravindranath</dc:creator>
  <cp:lastModifiedBy>Vignesh Ravindranath</cp:lastModifiedBy>
  <cp:revision>295</cp:revision>
  <dcterms:created xsi:type="dcterms:W3CDTF">2022-02-14T19:05:44Z</dcterms:created>
  <dcterms:modified xsi:type="dcterms:W3CDTF">2024-12-16T05:39:55Z</dcterms:modified>
</cp:coreProperties>
</file>