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4410" r:id="rId2"/>
  </p:sldIdLst>
  <p:sldSz cx="12192000" cy="6858000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wepa" initials="r" lastIdx="2" clrIdx="0">
    <p:extLst>
      <p:ext uri="{19B8F6BF-5375-455C-9EA6-DF929625EA0E}">
        <p15:presenceInfo xmlns:p15="http://schemas.microsoft.com/office/powerpoint/2012/main" userId="rwe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DDDDDD"/>
    <a:srgbClr val="DB2372"/>
    <a:srgbClr val="FFFF99"/>
    <a:srgbClr val="FFC000"/>
    <a:srgbClr val="FFFF00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920" autoAdjust="0"/>
  </p:normalViewPr>
  <p:slideViewPr>
    <p:cSldViewPr>
      <p:cViewPr varScale="1">
        <p:scale>
          <a:sx n="82" d="100"/>
          <a:sy n="82" d="100"/>
        </p:scale>
        <p:origin x="749" y="58"/>
      </p:cViewPr>
      <p:guideLst>
        <p:guide orient="horz" pos="4110"/>
        <p:guide pos="937"/>
      </p:guideLst>
    </p:cSldViewPr>
  </p:slideViewPr>
  <p:outlineViewPr>
    <p:cViewPr>
      <p:scale>
        <a:sx n="33" d="100"/>
        <a:sy n="33" d="100"/>
      </p:scale>
      <p:origin x="0" y="-2747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3235" y="5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713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8" tIns="48325" rIns="96648" bIns="48325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6" y="3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8" tIns="48325" rIns="96648" bIns="4832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8" tIns="48325" rIns="96648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dirty="0"/>
              <a:t>按一下以編輯母片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6" y="9721107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8" tIns="48325" rIns="96648" bIns="4832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9B0DF32-FF90-407A-9A3D-54ED1CF5B20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2690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pad-memo-pencil-writing-note-117597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23B79C-D4F4-4A9C-BBB6-E06D1B87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223"/>
            <a:ext cx="10515600" cy="483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376" y="1473448"/>
            <a:ext cx="11447248" cy="2387600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414" y="4012094"/>
            <a:ext cx="10561173" cy="2236553"/>
          </a:xfrm>
        </p:spPr>
        <p:txBody>
          <a:bodyPr anchor="t">
            <a:normAutofit/>
          </a:bodyPr>
          <a:lstStyle>
            <a:lvl1pPr marL="0" indent="0" algn="ctr">
              <a:buNone/>
              <a:defRPr sz="40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57CC441E-1459-49B9-9A91-8C65B7358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1ACC2D1-68E6-4FE9-8C00-FE1D510EA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A6B1CD-CBEC-4F8D-BD93-70873C49BF84}"/>
              </a:ext>
            </a:extLst>
          </p:cNvPr>
          <p:cNvSpPr/>
          <p:nvPr userDrawn="1"/>
        </p:nvSpPr>
        <p:spPr>
          <a:xfrm>
            <a:off x="7152117" y="6627468"/>
            <a:ext cx="4896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Copyright © AsiaAnalytics Taiwan 2020. All Rights Reserved.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0C2C22CE-A7E9-440F-956C-5B21836DBC3E}"/>
              </a:ext>
            </a:extLst>
          </p:cNvPr>
          <p:cNvCxnSpPr/>
          <p:nvPr userDrawn="1"/>
        </p:nvCxnSpPr>
        <p:spPr>
          <a:xfrm>
            <a:off x="337952" y="3861048"/>
            <a:ext cx="115160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8BB72CD-3E54-45F5-948C-4333A5A33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656"/>
            <a:ext cx="12192000" cy="6512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376" y="1473448"/>
            <a:ext cx="11447248" cy="2387600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446" y="4137745"/>
            <a:ext cx="10561173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57CC441E-1459-49B9-9A91-8C65B7358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1ACC2D1-68E6-4FE9-8C00-FE1D510EA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A6B1CD-CBEC-4F8D-BD93-70873C49BF84}"/>
              </a:ext>
            </a:extLst>
          </p:cNvPr>
          <p:cNvSpPr/>
          <p:nvPr userDrawn="1"/>
        </p:nvSpPr>
        <p:spPr>
          <a:xfrm>
            <a:off x="7152117" y="6627468"/>
            <a:ext cx="4896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Copyright © AsiaAnalytics Taiwan 2020. All Rights Reserved.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0C2C22CE-A7E9-440F-956C-5B21836DBC3E}"/>
              </a:ext>
            </a:extLst>
          </p:cNvPr>
          <p:cNvCxnSpPr/>
          <p:nvPr userDrawn="1"/>
        </p:nvCxnSpPr>
        <p:spPr>
          <a:xfrm>
            <a:off x="337952" y="3861048"/>
            <a:ext cx="115160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2398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練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7C1938-F74C-4E36-A73A-575A3A321F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3339" y="476672"/>
            <a:ext cx="1200133" cy="1296144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A858186-0E9C-4054-AF21-D5470B6C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8105" y="6476422"/>
            <a:ext cx="2743200" cy="365125"/>
          </a:xfr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28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63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D23B79C-D4F4-4A9C-BBB6-E06D1B87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223"/>
            <a:ext cx="5041776" cy="483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C93B9-11CB-42A5-BDAC-025986F96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0016" y="1345223"/>
            <a:ext cx="5041776" cy="483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4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780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223"/>
            <a:ext cx="10515600" cy="4831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8105" y="64764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1E12A47-2836-4B6C-9741-462D60D86441}" type="slidenum">
              <a:rPr lang="en-US" altLang="zh-TW" smtClean="0">
                <a:ea typeface="Verdana" panose="020B0604030504040204" pitchFamily="34" charset="0"/>
              </a:rPr>
              <a:pPr>
                <a:defRPr/>
              </a:pPr>
              <a:t>‹#›</a:t>
            </a:fld>
            <a:endParaRPr lang="en-US" altLang="zh-TW" dirty="0">
              <a:ea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0" y="3538"/>
            <a:ext cx="12186000" cy="360000"/>
          </a:xfrm>
          <a:prstGeom prst="rect">
            <a:avLst/>
          </a:prstGeom>
          <a:solidFill>
            <a:srgbClr val="003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23713" algn="r"/>
              </a:tabLst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與飛機工程應用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50E148-7098-4E8D-A6B3-8B9A85A7B700}"/>
              </a:ext>
            </a:extLst>
          </p:cNvPr>
          <p:cNvSpPr txBox="1">
            <a:spLocks/>
          </p:cNvSpPr>
          <p:nvPr/>
        </p:nvSpPr>
        <p:spPr>
          <a:xfrm>
            <a:off x="-13085" y="6448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</a:rPr>
              <a:t>@RWEPA</a:t>
            </a:r>
            <a:endParaRPr lang="zh-TW" altLang="en-US" sz="16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python">
            <a:extLst>
              <a:ext uri="{FF2B5EF4-FFF2-40B4-BE49-F238E27FC236}">
                <a16:creationId xmlns:a16="http://schemas.microsoft.com/office/drawing/2014/main" id="{AEC226B2-EC06-4FBE-8BCF-8226F43FC6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7224" y="25574"/>
            <a:ext cx="360040" cy="2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1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14" r:id="rId3"/>
    <p:sldLayoutId id="2147483702" r:id="rId4"/>
    <p:sldLayoutId id="2147483708" r:id="rId5"/>
    <p:sldLayoutId id="2147483703" r:id="rId6"/>
    <p:sldLayoutId id="2147483713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70C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NULL"/><Relationship Id="rId3" Type="http://schemas.openxmlformats.org/officeDocument/2006/relationships/image" Target="../media/image4.jpg"/><Relationship Id="rId7" Type="http://schemas.openxmlformats.org/officeDocument/2006/relationships/hyperlink" Target="mailto:alan9956@gmail.com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wepa.blogspot.com/" TargetMode="External"/><Relationship Id="rId5" Type="http://schemas.openxmlformats.org/officeDocument/2006/relationships/hyperlink" Target="https://www.youtube.com/@alan9956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717C55E-03FB-0587-52A8-ABCB503E1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EAE3B07D-38DF-4D6D-A418-313740CB0B73}"/>
              </a:ext>
            </a:extLst>
          </p:cNvPr>
          <p:cNvSpPr/>
          <p:nvPr/>
        </p:nvSpPr>
        <p:spPr>
          <a:xfrm>
            <a:off x="7497110" y="2445202"/>
            <a:ext cx="4980689" cy="4980689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A7142A-02A4-4694-89F0-0F8A256F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5485" y="3755184"/>
            <a:ext cx="3135507" cy="1834056"/>
          </a:xfrm>
        </p:spPr>
        <p:txBody>
          <a:bodyPr>
            <a:normAutofit/>
          </a:bodyPr>
          <a:lstStyle/>
          <a:p>
            <a:pPr algn="r"/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李明昌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3FB38A-92EE-40B7-8750-5FB598617A74}"/>
              </a:ext>
            </a:extLst>
          </p:cNvPr>
          <p:cNvSpPr txBox="1"/>
          <p:nvPr/>
        </p:nvSpPr>
        <p:spPr>
          <a:xfrm>
            <a:off x="1298904" y="2254580"/>
            <a:ext cx="6484005" cy="391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大數據分析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R/Python/Julia/SQL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程式設計與應用</a:t>
            </a:r>
            <a:b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</a:b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(R/Python/Julia/SQL Programming and Application)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資料視覺化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(Data Visualization)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機器學習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(Machine Learning)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統計品管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(Statistical Quality Control)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最佳化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(Optimization)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F6E8D8-8B04-4337-951B-9955D3526B7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10255" y="2523524"/>
            <a:ext cx="2444687" cy="244468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6B7233B-FB7B-49CB-BE73-2D213BF01493}"/>
              </a:ext>
            </a:extLst>
          </p:cNvPr>
          <p:cNvSpPr txBox="1"/>
          <p:nvPr/>
        </p:nvSpPr>
        <p:spPr>
          <a:xfrm>
            <a:off x="839416" y="838467"/>
            <a:ext cx="959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與飛機工程應用</a:t>
            </a:r>
            <a:endParaRPr kumimoji="0" lang="zh-TW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5EFD90F-CA3D-1B92-C4AB-17A954C7E281}"/>
              </a:ext>
            </a:extLst>
          </p:cNvPr>
          <p:cNvSpPr txBox="1">
            <a:spLocks/>
          </p:cNvSpPr>
          <p:nvPr/>
        </p:nvSpPr>
        <p:spPr>
          <a:xfrm>
            <a:off x="7485574" y="5445224"/>
            <a:ext cx="4443074" cy="1289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TW" sz="2000" b="1" i="1" dirty="0">
                <a:highlight>
                  <a:srgbClr val="FFFF00"/>
                </a:highlight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https://www.youtube.com/@alan9956</a:t>
            </a:r>
            <a:endParaRPr lang="en-US" altLang="zh-TW" sz="2000" b="1" i="1" dirty="0">
              <a:highlight>
                <a:srgbClr val="FFFF00"/>
              </a:highlight>
              <a:latin typeface="+mn-lt"/>
            </a:endParaRPr>
          </a:p>
          <a:p>
            <a:pPr algn="r"/>
            <a:r>
              <a:rPr lang="en-US" altLang="zh-TW" sz="18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http://rwepa</a:t>
            </a:r>
            <a:r>
              <a:rPr lang="en-US" altLang="zh-TW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.blogspot.com/</a:t>
            </a:r>
            <a:endParaRPr lang="en-US" altLang="zh-TW" sz="1800" dirty="0"/>
          </a:p>
          <a:p>
            <a:pPr algn="r"/>
            <a:r>
              <a:rPr lang="en-US" altLang="zh-TW" sz="1800" dirty="0">
                <a:solidFill>
                  <a:srgbClr val="C00000"/>
                </a:solidFill>
                <a:latin typeface="Script MT Bold" panose="03040602040607080904" pitchFamily="66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alan9956</a:t>
            </a:r>
            <a:r>
              <a:rPr lang="en-US" altLang="zh-TW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r>
              <a:rPr lang="zh-TW" altLang="en-US" sz="1800" dirty="0"/>
              <a:t> </a:t>
            </a:r>
            <a:endParaRPr lang="en-US" altLang="zh-TW" sz="18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3954B44-CD0E-EC94-B2B4-F615656B4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E12A47-2836-4B6C-9741-462D60D86441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61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 advClick="0">
        <p14:vortex dir="r"/>
        <p:sndAc>
          <p:stSnd>
            <p:snd r:embed="rId2" name="Friendly Dance - Nico Staf-7秒.wav"/>
          </p:stSnd>
        </p:sndAc>
      </p:transition>
    </mc:Choice>
    <mc:Fallback xmlns="">
      <p:transition spd="slow" advClick="0">
        <p:fade/>
        <p:sndAc>
          <p:stSnd>
            <p:snd r:embed="rId8" name="Friendly Dance - Nico Staf-7秒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2020-佈景主題-橫條-4比3比例">
  <a:themeElements>
    <a:clrScheme name="自訂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自訂 1">
      <a:majorFont>
        <a:latin typeface="新細明體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2020-佈景主題-橫條-4比3比例" id="{1FE5FB97-7F06-4D60-ADCC-BB200E22BBFC}" vid="{9528486C-D54A-4025-BC93-DF7E9FAB7AA3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63278</TotalTime>
  <Words>79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Arial</vt:lpstr>
      <vt:lpstr>Calibri</vt:lpstr>
      <vt:lpstr>Script MT Bold</vt:lpstr>
      <vt:lpstr>Times New Roman</vt:lpstr>
      <vt:lpstr>Verdana</vt:lpstr>
      <vt:lpstr>2020-佈景主題-橫條-4比3比例</vt:lpstr>
      <vt:lpstr>李明昌博士 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with R</dc:title>
  <dc:creator>Administrator</dc:creator>
  <cp:keywords>R</cp:keywords>
  <cp:lastModifiedBy>user</cp:lastModifiedBy>
  <cp:revision>2829</cp:revision>
  <cp:lastPrinted>2023-12-23T14:34:59Z</cp:lastPrinted>
  <dcterms:created xsi:type="dcterms:W3CDTF">2006-05-04T01:39:56Z</dcterms:created>
  <dcterms:modified xsi:type="dcterms:W3CDTF">2023-12-23T14:40:50Z</dcterms:modified>
</cp:coreProperties>
</file>