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48CC5D-FC4B-4FA5-8E00-553B5ED534D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AD3F8A-4EDD-4547-89F0-99F2E1AE115C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3933056"/>
            <a:ext cx="68580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Footlight MT Light" pitchFamily="18" charset="0"/>
              </a:rPr>
              <a:t>CUTESCAPE</a:t>
            </a:r>
            <a:endParaRPr lang="ru-RU" sz="4800" b="1" dirty="0">
              <a:latin typeface="Bahnschrif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5085184"/>
            <a:ext cx="6858000" cy="533400"/>
          </a:xfrm>
        </p:spPr>
        <p:txBody>
          <a:bodyPr/>
          <a:lstStyle/>
          <a:p>
            <a:r>
              <a:rPr lang="ru-RU" b="1" dirty="0" smtClean="0">
                <a:latin typeface="Bahnschrift Condensed" pitchFamily="34" charset="0"/>
              </a:rPr>
              <a:t>Автор</a:t>
            </a:r>
            <a:r>
              <a:rPr lang="en-US" b="1" dirty="0" smtClean="0">
                <a:latin typeface="Footlight MT Light" pitchFamily="18" charset="0"/>
              </a:rPr>
              <a:t>:</a:t>
            </a:r>
            <a:r>
              <a:rPr lang="ru-RU" b="1" dirty="0" smtClean="0">
                <a:latin typeface="Bahnschrift Condensed" pitchFamily="34" charset="0"/>
              </a:rPr>
              <a:t> </a:t>
            </a:r>
            <a:r>
              <a:rPr lang="ru-RU" b="1" dirty="0" err="1" smtClean="0">
                <a:latin typeface="Bahnschrift Condensed" pitchFamily="34" charset="0"/>
              </a:rPr>
              <a:t>кучерова</a:t>
            </a:r>
            <a:r>
              <a:rPr lang="ru-RU" b="1" dirty="0" smtClean="0">
                <a:latin typeface="Bahnschrift Condensed" pitchFamily="34" charset="0"/>
              </a:rPr>
              <a:t> </a:t>
            </a:r>
            <a:r>
              <a:rPr lang="ru-RU" b="1" dirty="0" err="1" smtClean="0">
                <a:latin typeface="Bahnschrift Condensed" pitchFamily="34" charset="0"/>
              </a:rPr>
              <a:t>кира</a:t>
            </a:r>
            <a:endParaRPr lang="ru-RU" b="1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6858000" cy="10668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ВВЕДЕНИЕ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31640" y="3212976"/>
            <a:ext cx="7056784" cy="182609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CUTESCAPE -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бегалка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играя в которую,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демонстрируешь и тренируешь ловкость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 быстроту реакции.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9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ОПИСАНИЕ РЕАЛИЗАЦИИ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611560" y="1268760"/>
            <a:ext cx="6781800" cy="2449513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Программа содержит в себе классы препятствий: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Footlight MT Light" pitchFamily="18" charset="0"/>
              </a:rPr>
              <a:t>White</a:t>
            </a:r>
          </a:p>
          <a:p>
            <a:pPr lvl="1"/>
            <a:r>
              <a:rPr lang="en-US" sz="1800" dirty="0" err="1" smtClean="0">
                <a:latin typeface="Footlight MT Light" pitchFamily="18" charset="0"/>
              </a:rPr>
              <a:t>GreenRobot</a:t>
            </a:r>
            <a:endParaRPr lang="en-US" sz="1800" dirty="0">
              <a:latin typeface="Footlight MT Light" pitchFamily="18" charset="0"/>
            </a:endParaRPr>
          </a:p>
          <a:p>
            <a:pPr lvl="1"/>
            <a:r>
              <a:rPr lang="en-US" sz="1800" dirty="0" err="1" smtClean="0">
                <a:latin typeface="Footlight MT Light" pitchFamily="18" charset="0"/>
              </a:rPr>
              <a:t>WhiteRobot</a:t>
            </a:r>
            <a:r>
              <a:rPr lang="en-US" sz="1800" dirty="0" smtClean="0">
                <a:latin typeface="Footlight MT Light" pitchFamily="18" charset="0"/>
              </a:rPr>
              <a:t>.</a:t>
            </a:r>
          </a:p>
          <a:p>
            <a:pPr algn="l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Класс самого игрока –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Runner.</a:t>
            </a:r>
          </a:p>
          <a:p>
            <a:pPr algn="l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Функции:</a:t>
            </a:r>
          </a:p>
          <a:p>
            <a:pPr lvl="1"/>
            <a:r>
              <a:rPr lang="en-US" sz="1800" dirty="0">
                <a:latin typeface="Footlight MT Light" pitchFamily="18" charset="0"/>
              </a:rPr>
              <a:t>t</a:t>
            </a:r>
            <a:r>
              <a:rPr lang="en-US" sz="1800" dirty="0" smtClean="0">
                <a:latin typeface="Footlight MT Light" pitchFamily="18" charset="0"/>
              </a:rPr>
              <a:t>ext – </a:t>
            </a:r>
            <a:r>
              <a:rPr lang="ru-RU" sz="1800" dirty="0" smtClean="0"/>
              <a:t>для вывода текста на экран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s</a:t>
            </a:r>
            <a:r>
              <a:rPr lang="en-US" sz="1800" dirty="0" err="1" smtClean="0">
                <a:latin typeface="Footlight MT Light" pitchFamily="18" charset="0"/>
              </a:rPr>
              <a:t>tart_screen</a:t>
            </a:r>
            <a:r>
              <a:rPr lang="en-US" sz="1800" dirty="0" smtClean="0">
                <a:latin typeface="Footlight MT Light" pitchFamily="18" charset="0"/>
              </a:rPr>
              <a:t> – </a:t>
            </a:r>
            <a:r>
              <a:rPr lang="ru-RU" sz="1800" dirty="0" smtClean="0"/>
              <a:t>реализация стартового окна</a:t>
            </a:r>
            <a:r>
              <a:rPr lang="en-US" sz="1800" dirty="0" smtClean="0">
                <a:latin typeface="Footlight MT Light" pitchFamily="18" charset="0"/>
              </a:rPr>
              <a:t>.</a:t>
            </a:r>
            <a:endParaRPr lang="en-US" sz="1800" dirty="0">
              <a:latin typeface="Footlight MT Light" pitchFamily="18" charset="0"/>
            </a:endParaRPr>
          </a:p>
          <a:p>
            <a:pPr lvl="1"/>
            <a:r>
              <a:rPr lang="en-US" sz="1800" dirty="0" err="1" smtClean="0">
                <a:latin typeface="Footlight MT Light" pitchFamily="18" charset="0"/>
              </a:rPr>
              <a:t>final_screen</a:t>
            </a:r>
            <a:r>
              <a:rPr lang="en-US" sz="1800" dirty="0" smtClean="0">
                <a:latin typeface="Footlight MT Light" pitchFamily="18" charset="0"/>
              </a:rPr>
              <a:t> – </a:t>
            </a:r>
            <a:r>
              <a:rPr lang="ru-RU" sz="1800" dirty="0" smtClean="0"/>
              <a:t>для реализации финального окна.</a:t>
            </a:r>
          </a:p>
          <a:p>
            <a:pPr algn="l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Для создания программы использовались библиотеки: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lvl="1"/>
            <a:r>
              <a:rPr lang="en-US" sz="1800" dirty="0" err="1">
                <a:latin typeface="Footlight MT Light" pitchFamily="18" charset="0"/>
              </a:rPr>
              <a:t>p</a:t>
            </a:r>
            <a:r>
              <a:rPr lang="en-US" sz="1800" dirty="0" err="1" smtClean="0">
                <a:latin typeface="Footlight MT Light" pitchFamily="18" charset="0"/>
              </a:rPr>
              <a:t>ygame</a:t>
            </a:r>
            <a:endParaRPr lang="en-US" sz="1800" dirty="0">
              <a:latin typeface="Footlight MT Light" pitchFamily="18" charset="0"/>
            </a:endParaRPr>
          </a:p>
          <a:p>
            <a:pPr lvl="1"/>
            <a:r>
              <a:rPr lang="en-US" sz="1800" dirty="0" err="1">
                <a:latin typeface="Footlight MT Light" pitchFamily="18" charset="0"/>
              </a:rPr>
              <a:t>o</a:t>
            </a:r>
            <a:r>
              <a:rPr lang="en-US" sz="1800" dirty="0" err="1" smtClean="0">
                <a:latin typeface="Footlight MT Light" pitchFamily="18" charset="0"/>
              </a:rPr>
              <a:t>s</a:t>
            </a:r>
            <a:endParaRPr lang="en-US" sz="1800" dirty="0" smtClean="0">
              <a:latin typeface="Footlight MT Light" pitchFamily="18" charset="0"/>
            </a:endParaRPr>
          </a:p>
          <a:p>
            <a:pPr lvl="1"/>
            <a:r>
              <a:rPr lang="en-US" sz="1800" dirty="0">
                <a:latin typeface="Footlight MT Light" pitchFamily="18" charset="0"/>
              </a:rPr>
              <a:t>s</a:t>
            </a:r>
            <a:r>
              <a:rPr lang="en-US" sz="1800" dirty="0" smtClean="0">
                <a:latin typeface="Footlight MT Light" pitchFamily="18" charset="0"/>
              </a:rPr>
              <a:t>ys</a:t>
            </a:r>
            <a:endParaRPr lang="en-US" sz="1800" dirty="0">
              <a:latin typeface="Footlight MT Light" pitchFamily="18" charset="0"/>
            </a:endParaRPr>
          </a:p>
          <a:p>
            <a:pPr lvl="1"/>
            <a:r>
              <a:rPr lang="en-US" sz="1800" dirty="0" smtClean="0">
                <a:latin typeface="Footlight MT Light" pitchFamily="18" charset="0"/>
              </a:rPr>
              <a:t>random</a:t>
            </a:r>
            <a:endParaRPr lang="ru-RU" sz="1800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8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будущем можно увеличить количество уровней, сделать препятствия не только на земле, но и в воздухе.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</TotalTime>
  <Words>95</Words>
  <Application>Microsoft Office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Начальная</vt:lpstr>
      <vt:lpstr>CUTESCAPE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CUTESCAPE</dc:title>
  <dc:creator>u s e r</dc:creator>
  <cp:lastModifiedBy>u s e r</cp:lastModifiedBy>
  <cp:revision>5</cp:revision>
  <dcterms:created xsi:type="dcterms:W3CDTF">2023-01-16T20:26:23Z</dcterms:created>
  <dcterms:modified xsi:type="dcterms:W3CDTF">2023-01-16T21:08:34Z</dcterms:modified>
</cp:coreProperties>
</file>