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4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2AB-ECF8-4407-BC52-9E99BC09CA4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AC04F-8F12-4F1D-9E12-78890E7971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2AB-ECF8-4407-BC52-9E99BC09CA4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C04F-8F12-4F1D-9E12-78890E7971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2AB-ECF8-4407-BC52-9E99BC09CA4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C04F-8F12-4F1D-9E12-78890E7971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2AB-ECF8-4407-BC52-9E99BC09CA4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C04F-8F12-4F1D-9E12-78890E7971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2AB-ECF8-4407-BC52-9E99BC09CA4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EAC04F-8F12-4F1D-9E12-78890E79719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2AB-ECF8-4407-BC52-9E99BC09CA4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C04F-8F12-4F1D-9E12-78890E7971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2AB-ECF8-4407-BC52-9E99BC09CA4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C04F-8F12-4F1D-9E12-78890E7971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2AB-ECF8-4407-BC52-9E99BC09CA4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C04F-8F12-4F1D-9E12-78890E7971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2AB-ECF8-4407-BC52-9E99BC09CA4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C04F-8F12-4F1D-9E12-78890E7971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2AB-ECF8-4407-BC52-9E99BC09CA4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C04F-8F12-4F1D-9E12-78890E79719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2AB-ECF8-4407-BC52-9E99BC09CA4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AC04F-8F12-4F1D-9E12-78890E79719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5C5E2AB-ECF8-4407-BC52-9E99BC09CA4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EAC04F-8F12-4F1D-9E12-78890E79719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askerville Old Face" pitchFamily="18" charset="0"/>
              </a:rPr>
              <a:t>Guess the movie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Автор проекта: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кучерова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кира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6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7772400" cy="4321175"/>
          </a:xfrm>
        </p:spPr>
        <p:txBody>
          <a:bodyPr/>
          <a:lstStyle/>
          <a:p>
            <a:r>
              <a:rPr lang="ru-RU" dirty="0" smtClean="0"/>
              <a:t>………………..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7544" y="-99392"/>
            <a:ext cx="7772400" cy="399248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Baskerville Old Face" pitchFamily="18" charset="0"/>
              </a:rPr>
              <a:t>Guess the movie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–</a:t>
            </a: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 на </a:t>
            </a:r>
            <a:r>
              <a:rPr lang="ru-RU" sz="2800" dirty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этом сайте вы можете проходить тесты на знание фильмов по кадрам и саундтрекам из них.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/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</a:b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51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основные функции:</a:t>
            </a:r>
            <a:r>
              <a:rPr lang="ru-RU" sz="3200" b="1" dirty="0">
                <a:latin typeface="Baskerville Old Face" pitchFamily="18" charset="0"/>
              </a:rPr>
              <a:t/>
            </a:r>
            <a:br>
              <a:rPr lang="ru-RU" sz="3200" b="1" dirty="0">
                <a:latin typeface="Baskerville Old Face" pitchFamily="18" charset="0"/>
              </a:rPr>
            </a:br>
            <a:r>
              <a:rPr lang="ru-RU" sz="3200" b="1" dirty="0">
                <a:latin typeface="Baskerville Old Face" pitchFamily="18" charset="0"/>
              </a:rPr>
              <a:t>-</a:t>
            </a:r>
            <a:r>
              <a:rPr lang="en-US" sz="3200" b="1" dirty="0">
                <a:latin typeface="Baskerville Old Face" pitchFamily="18" charset="0"/>
              </a:rPr>
              <a:t>frames</a:t>
            </a:r>
            <a:br>
              <a:rPr lang="en-US" sz="3200" b="1" dirty="0">
                <a:latin typeface="Baskerville Old Face" pitchFamily="18" charset="0"/>
              </a:rPr>
            </a:br>
            <a:r>
              <a:rPr lang="en-US" sz="3200" b="1" dirty="0">
                <a:latin typeface="Baskerville Old Face" pitchFamily="18" charset="0"/>
              </a:rPr>
              <a:t>-soundtracks</a:t>
            </a:r>
            <a:br>
              <a:rPr lang="en-US" sz="3200" b="1" dirty="0">
                <a:latin typeface="Baskerville Old Face" pitchFamily="18" charset="0"/>
              </a:rPr>
            </a:br>
            <a:r>
              <a:rPr lang="en-US" sz="3200" b="1" dirty="0">
                <a:latin typeface="Baskerville Old Face" pitchFamily="18" charset="0"/>
              </a:rPr>
              <a:t>-login</a:t>
            </a:r>
            <a:br>
              <a:rPr lang="en-US" sz="3200" b="1" dirty="0">
                <a:latin typeface="Baskerville Old Face" pitchFamily="18" charset="0"/>
              </a:rPr>
            </a:br>
            <a:r>
              <a:rPr lang="en-US" sz="3200" b="1" dirty="0">
                <a:latin typeface="Baskerville Old Face" pitchFamily="18" charset="0"/>
              </a:rPr>
              <a:t>-register</a:t>
            </a:r>
            <a:br>
              <a:rPr lang="en-US" sz="3200" b="1" dirty="0">
                <a:latin typeface="Baskerville Old Face" pitchFamily="18" charset="0"/>
              </a:rPr>
            </a:br>
            <a:r>
              <a:rPr lang="en-US" sz="3200" b="1" dirty="0">
                <a:latin typeface="Baskerville Old Face" pitchFamily="18" charset="0"/>
              </a:rPr>
              <a:t>-logout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5536" y="-99392"/>
            <a:ext cx="7772400" cy="1066800"/>
          </a:xfrm>
        </p:spPr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18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4581128"/>
            <a:ext cx="5791200" cy="1371600"/>
          </a:xfrm>
        </p:spPr>
        <p:txBody>
          <a:bodyPr>
            <a:noAutofit/>
          </a:bodyPr>
          <a:lstStyle/>
          <a:p>
            <a:pPr lvl="0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для реализации сайта была создана </a:t>
            </a:r>
            <a:r>
              <a:rPr lang="ru-RU" sz="3200" dirty="0" smtClean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библиотека</a:t>
            </a:r>
            <a:r>
              <a:rPr lang="ru-RU" sz="3200" dirty="0">
                <a:solidFill>
                  <a:srgbClr val="242852"/>
                </a:solidFill>
              </a:rPr>
              <a:t/>
            </a:r>
            <a:br>
              <a:rPr lang="ru-RU" sz="3200" dirty="0">
                <a:solidFill>
                  <a:srgbClr val="242852"/>
                </a:solidFill>
              </a:rPr>
            </a:b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base.sqlite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, </a:t>
            </a:r>
            <a:r>
              <a:rPr lang="ru-RU" sz="3200" dirty="0" smtClean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которая содержит в себе таблицы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:</a:t>
            </a:r>
            <a:b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</a:b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-users</a:t>
            </a:r>
            <a:b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</a:b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-films</a:t>
            </a:r>
            <a:b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</a:b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-frames</a:t>
            </a:r>
            <a:b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</a:b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-soundtracks</a:t>
            </a:r>
            <a:r>
              <a:rPr lang="ru-RU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endParaRPr lang="ru-RU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32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библиотеки:</a:t>
            </a:r>
            <a:r>
              <a:rPr lang="ru-RU" sz="3200" dirty="0">
                <a:latin typeface="Baskerville Old Face" pitchFamily="18" charset="0"/>
              </a:rPr>
              <a:t/>
            </a:r>
            <a:br>
              <a:rPr lang="ru-RU" sz="3200" dirty="0">
                <a:latin typeface="Baskerville Old Face" pitchFamily="18" charset="0"/>
              </a:rPr>
            </a:br>
            <a:r>
              <a:rPr lang="ru-RU" sz="3200" b="1" dirty="0">
                <a:latin typeface="Baskerville Old Face" pitchFamily="18" charset="0"/>
              </a:rPr>
              <a:t>-</a:t>
            </a:r>
            <a:r>
              <a:rPr lang="en-US" sz="3200" b="1" dirty="0">
                <a:latin typeface="Baskerville Old Face" pitchFamily="18" charset="0"/>
              </a:rPr>
              <a:t>flask</a:t>
            </a:r>
            <a:br>
              <a:rPr lang="en-US" sz="3200" b="1" dirty="0">
                <a:latin typeface="Baskerville Old Face" pitchFamily="18" charset="0"/>
              </a:rPr>
            </a:br>
            <a:r>
              <a:rPr lang="en-US" sz="3200" b="1" dirty="0">
                <a:latin typeface="Baskerville Old Face" pitchFamily="18" charset="0"/>
              </a:rPr>
              <a:t>-</a:t>
            </a:r>
            <a:r>
              <a:rPr lang="en-US" sz="3200" b="1" dirty="0" err="1">
                <a:latin typeface="Baskerville Old Face" pitchFamily="18" charset="0"/>
              </a:rPr>
              <a:t>flask_wtf</a:t>
            </a:r>
            <a:r>
              <a:rPr lang="en-US" sz="3200" b="1" dirty="0">
                <a:latin typeface="Baskerville Old Face" pitchFamily="18" charset="0"/>
              </a:rPr>
              <a:t/>
            </a:r>
            <a:br>
              <a:rPr lang="en-US" sz="3200" b="1" dirty="0">
                <a:latin typeface="Baskerville Old Face" pitchFamily="18" charset="0"/>
              </a:rPr>
            </a:br>
            <a:r>
              <a:rPr lang="en-US" sz="3200" b="1" dirty="0">
                <a:latin typeface="Baskerville Old Face" pitchFamily="18" charset="0"/>
              </a:rPr>
              <a:t>-random</a:t>
            </a:r>
            <a:br>
              <a:rPr lang="en-US" sz="3200" b="1" dirty="0">
                <a:latin typeface="Baskerville Old Face" pitchFamily="18" charset="0"/>
              </a:rPr>
            </a:br>
            <a:r>
              <a:rPr lang="en-US" sz="3200" b="1" dirty="0">
                <a:latin typeface="Baskerville Old Face" pitchFamily="18" charset="0"/>
              </a:rPr>
              <a:t>-</a:t>
            </a:r>
            <a:r>
              <a:rPr lang="en-US" sz="3200" b="1" dirty="0" err="1">
                <a:latin typeface="Baskerville Old Face" pitchFamily="18" charset="0"/>
              </a:rPr>
              <a:t>flask_login</a:t>
            </a:r>
            <a:r>
              <a:rPr lang="en-US" sz="3200" b="1" dirty="0">
                <a:latin typeface="Baskerville Old Face" pitchFamily="18" charset="0"/>
              </a:rPr>
              <a:t/>
            </a:r>
            <a:br>
              <a:rPr lang="en-US" sz="3200" b="1" dirty="0">
                <a:latin typeface="Baskerville Old Face" pitchFamily="18" charset="0"/>
              </a:rPr>
            </a:br>
            <a:r>
              <a:rPr lang="en-US" sz="3200" b="1" dirty="0">
                <a:latin typeface="Baskerville Old Face" pitchFamily="18" charset="0"/>
              </a:rPr>
              <a:t>-</a:t>
            </a:r>
            <a:r>
              <a:rPr lang="en-US" sz="3200" b="1" dirty="0" err="1">
                <a:latin typeface="Baskerville Old Face" pitchFamily="18" charset="0"/>
              </a:rPr>
              <a:t>wtforms</a:t>
            </a:r>
            <a:endParaRPr lang="ru-RU" sz="32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215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284984"/>
            <a:ext cx="5791200" cy="13716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в перспективе:</a:t>
            </a:r>
            <a:br>
              <a:rPr lang="ru-RU" b="1" dirty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</a:b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-сделать возможным создание своих тестов</a:t>
            </a:r>
            <a:br>
              <a:rPr lang="ru-RU" b="1" dirty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</a:b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-расширить диапазон фильмов в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тестах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12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7776864" cy="1371600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спасибо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за внимание</a:t>
            </a:r>
            <a:endParaRPr lang="ru-RU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803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27</TotalTime>
  <Words>41</Words>
  <Application>Microsoft Office PowerPoint</Application>
  <PresentationFormat>Экран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Главная</vt:lpstr>
      <vt:lpstr>Guess the movie</vt:lpstr>
      <vt:lpstr>………………..</vt:lpstr>
      <vt:lpstr>основные функции: -frames -soundtracks -login -register -logout</vt:lpstr>
      <vt:lpstr> для реализации сайта была создана библиотека base.sqlite, которая содержит в себе таблицы: -users -films -frames -soundtracks </vt:lpstr>
      <vt:lpstr>библиотеки: -flask -flask_wtf -random -flask_login -wtforms</vt:lpstr>
      <vt:lpstr>в перспективе: -сделать возможным создание своих тестов -расширить диапазон фильмов в тестах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Guess the movie</dc:title>
  <dc:creator>u s e r</dc:creator>
  <cp:lastModifiedBy>u s e r</cp:lastModifiedBy>
  <cp:revision>3</cp:revision>
  <dcterms:created xsi:type="dcterms:W3CDTF">2023-04-25T17:49:07Z</dcterms:created>
  <dcterms:modified xsi:type="dcterms:W3CDTF">2023-04-25T18:16:31Z</dcterms:modified>
</cp:coreProperties>
</file>