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Robert Werthman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worked as intended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 was great to help debug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not go well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how to use drivers for LCD and light sensor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Porting them to this microcontroller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bugs with drawing objects on the screen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starvation with the </a:t>
            </a:r>
            <a:r>
              <a:rPr lang="en"/>
              <a:t>semaphore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Disabling interrupts when using semaphores and changing critical sections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Backlight flickers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the timeout with the light sensor controller or bad values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are sped up on screen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 of difficulty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aliens and bombs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AI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Aliens avoid your bullets and shoot at you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graphics using bitmaps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Goal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 used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Completed requirements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were the requirements completed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completed requirements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went well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not go well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Known bugs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9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26" y="1483625"/>
            <a:ext cx="2614623" cy="31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00" y="1483625"/>
            <a:ext cx="3827729" cy="28707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192000" y="765200"/>
            <a:ext cx="8640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</a:t>
            </a:r>
            <a:r>
              <a:rPr lang="en"/>
              <a:t>ake a playable game on a handheld device with buttons, sounds, and other sensors.  There would be aliens, a spaceship, bombs, and bullets.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1100150" y="4605675"/>
            <a:ext cx="1637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original idea</a:t>
            </a:r>
            <a:endParaRPr b="1"/>
          </a:p>
        </p:txBody>
      </p:sp>
      <p:sp>
        <p:nvSpPr>
          <p:cNvPr id="71" name="Shape 71"/>
          <p:cNvSpPr txBox="1"/>
          <p:nvPr/>
        </p:nvSpPr>
        <p:spPr>
          <a:xfrm>
            <a:off x="5982650" y="4605675"/>
            <a:ext cx="155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end result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 MSP430F5529 Microcontroller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 Educational Booster Pack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Language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Composer Studio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 Code libraries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driverlib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grlib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requirements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60425" y="716550"/>
            <a:ext cx="88533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press a button that resets the game so I can start over.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press a button that shoots a bullet from the starship so I can shoot aliens and defend myself so I will not die and restart the game.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fly my starship around so that I will not run into the alien invaders and restart the game.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hear when I shoot the starship cannon so that I know when I hit an alien with the cannon.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the backlight to get brighter when the ambient light gets darker so that I can play the game in the dark.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Continued on next slide...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requirements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60425" y="716550"/>
            <a:ext cx="88533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the aliens to move to a different position every 500ms so that they aren’t too fast for me to shoot.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the cannon bullets to change position every 200ms so that the aliens cannot outrun the bullets.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the spaceship to change position every 100ms so that I can outrun the aliens and my bullets.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the aliens to shoot at me so that I must keep paying attention to the screen and avoid their bullets.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the bullets to move at the same rate as the aliens so I move out of the way and survive for longer in the game.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were the requirements completed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1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scheduler using a 1 millisecond timer interrupt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requirement was broken up into a task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Scheduler would run through each task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8" y="2228850"/>
            <a:ext cx="27908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311700" y="3009775"/>
            <a:ext cx="2276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Each task is a void function with infinite loop</a:t>
            </a:r>
            <a:endParaRPr b="1"/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200" y="3144525"/>
            <a:ext cx="5954351" cy="16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199" y="2143597"/>
            <a:ext cx="6336749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6160550" y="2376300"/>
            <a:ext cx="287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Saving the task context</a:t>
            </a:r>
            <a:endParaRPr b="1"/>
          </a:p>
        </p:txBody>
      </p:sp>
      <p:sp>
        <p:nvSpPr>
          <p:cNvPr id="101" name="Shape 101"/>
          <p:cNvSpPr txBox="1"/>
          <p:nvPr/>
        </p:nvSpPr>
        <p:spPr>
          <a:xfrm>
            <a:off x="5414200" y="4020550"/>
            <a:ext cx="287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Restoring the next task context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were the requirements completed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semaphores to share the LCD controller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Semaphore had a queue to track order to who called the semapahore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timers and interrupts for button presses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analog to digital converter to control spaceship with joystick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pulse width modulation to create tones with buzzer and changed backlight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completed requirements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see able to see my score on the screen so that I can see how many aliens I have blown up.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be able to log information from the system so I can debug my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