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"/>
  </p:notesMasterIdLst>
  <p:sldIdLst>
    <p:sldId id="256" r:id="rId2"/>
    <p:sldId id="257" r:id="rId3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802"/>
    <p:restoredTop sz="94699"/>
  </p:normalViewPr>
  <p:slideViewPr>
    <p:cSldViewPr snapToGrid="0" snapToObjects="1">
      <p:cViewPr varScale="1">
        <p:scale>
          <a:sx n="116" d="100"/>
          <a:sy n="116" d="100"/>
        </p:scale>
        <p:origin x="200" y="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8220CB-CEC6-0944-A753-77ACB5B28CA6}" type="datetimeFigureOut">
              <a:rPr lang="en-US" smtClean="0"/>
              <a:t>5/19/20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E2DE4D-ACFB-984D-BD0D-235E4C46F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362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E2DE4D-ACFB-984D-BD0D-235E4C46FF7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6688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C77CE-6090-7948-8AF9-A4BE28F77F44}" type="datetimeFigureOut">
              <a:rPr lang="en-US" smtClean="0"/>
              <a:t>5/19/20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3C25C-F93C-F049-A916-EAC0F2C78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729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C77CE-6090-7948-8AF9-A4BE28F77F44}" type="datetimeFigureOut">
              <a:rPr lang="en-US" smtClean="0"/>
              <a:t>5/19/20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3C25C-F93C-F049-A916-EAC0F2C78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87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C77CE-6090-7948-8AF9-A4BE28F77F44}" type="datetimeFigureOut">
              <a:rPr lang="en-US" smtClean="0"/>
              <a:t>5/19/20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3C25C-F93C-F049-A916-EAC0F2C78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934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C77CE-6090-7948-8AF9-A4BE28F77F44}" type="datetimeFigureOut">
              <a:rPr lang="en-US" smtClean="0"/>
              <a:t>5/19/20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3C25C-F93C-F049-A916-EAC0F2C78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388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C77CE-6090-7948-8AF9-A4BE28F77F44}" type="datetimeFigureOut">
              <a:rPr lang="en-US" smtClean="0"/>
              <a:t>5/19/20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3C25C-F93C-F049-A916-EAC0F2C78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248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C77CE-6090-7948-8AF9-A4BE28F77F44}" type="datetimeFigureOut">
              <a:rPr lang="en-US" smtClean="0"/>
              <a:t>5/19/20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3C25C-F93C-F049-A916-EAC0F2C78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560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C77CE-6090-7948-8AF9-A4BE28F77F44}" type="datetimeFigureOut">
              <a:rPr lang="en-US" smtClean="0"/>
              <a:t>5/19/20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3C25C-F93C-F049-A916-EAC0F2C78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234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C77CE-6090-7948-8AF9-A4BE28F77F44}" type="datetimeFigureOut">
              <a:rPr lang="en-US" smtClean="0"/>
              <a:t>5/19/20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3C25C-F93C-F049-A916-EAC0F2C78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339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C77CE-6090-7948-8AF9-A4BE28F77F44}" type="datetimeFigureOut">
              <a:rPr lang="en-US" smtClean="0"/>
              <a:t>5/19/20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3C25C-F93C-F049-A916-EAC0F2C78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370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C77CE-6090-7948-8AF9-A4BE28F77F44}" type="datetimeFigureOut">
              <a:rPr lang="en-US" smtClean="0"/>
              <a:t>5/19/20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3C25C-F93C-F049-A916-EAC0F2C78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952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C77CE-6090-7948-8AF9-A4BE28F77F44}" type="datetimeFigureOut">
              <a:rPr lang="en-US" smtClean="0"/>
              <a:t>5/19/20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3C25C-F93C-F049-A916-EAC0F2C78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742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0C77CE-6090-7948-8AF9-A4BE28F77F44}" type="datetimeFigureOut">
              <a:rPr lang="en-US" smtClean="0"/>
              <a:t>5/19/20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A3C25C-F93C-F049-A916-EAC0F2C78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849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Box 86">
            <a:extLst>
              <a:ext uri="{FF2B5EF4-FFF2-40B4-BE49-F238E27FC236}">
                <a16:creationId xmlns:a16="http://schemas.microsoft.com/office/drawing/2014/main" id="{98B8454D-D1C6-614B-888E-5CE73E1DEA27}"/>
              </a:ext>
            </a:extLst>
          </p:cNvPr>
          <p:cNvSpPr txBox="1"/>
          <p:nvPr/>
        </p:nvSpPr>
        <p:spPr>
          <a:xfrm>
            <a:off x="3092975" y="3887667"/>
            <a:ext cx="566492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accent1"/>
                </a:solidFill>
              </a:rPr>
              <a:t>idat</a:t>
            </a:r>
            <a:r>
              <a:rPr lang="en-US" sz="2400" baseline="-25000" dirty="0" err="1">
                <a:solidFill>
                  <a:schemeClr val="accent1"/>
                </a:solidFill>
              </a:rPr>
              <a:t>off</a:t>
            </a:r>
            <a:r>
              <a:rPr lang="en-US" sz="2400" dirty="0">
                <a:solidFill>
                  <a:schemeClr val="accent1"/>
                </a:solidFill>
              </a:rPr>
              <a:t> = M/</a:t>
            </a:r>
            <a:r>
              <a:rPr lang="en-US" sz="2400" dirty="0" err="1">
                <a:solidFill>
                  <a:schemeClr val="accent1"/>
                </a:solidFill>
              </a:rPr>
              <a:t>n</a:t>
            </a:r>
            <a:r>
              <a:rPr lang="en-US" sz="2400" baseline="-25000" dirty="0" err="1">
                <a:solidFill>
                  <a:schemeClr val="accent1"/>
                </a:solidFill>
              </a:rPr>
              <a:t>overlap</a:t>
            </a:r>
            <a:endParaRPr lang="en-US" sz="2400" baseline="-25000" dirty="0">
              <a:solidFill>
                <a:schemeClr val="accent1"/>
              </a:solidFill>
            </a:endParaRPr>
          </a:p>
          <a:p>
            <a:r>
              <a:rPr lang="en-US" sz="2400" dirty="0" err="1">
                <a:solidFill>
                  <a:schemeClr val="accent1"/>
                </a:solidFill>
              </a:rPr>
              <a:t>idat</a:t>
            </a:r>
            <a:r>
              <a:rPr lang="en-US" sz="2400" baseline="-25000" dirty="0" err="1">
                <a:solidFill>
                  <a:schemeClr val="accent1"/>
                </a:solidFill>
              </a:rPr>
              <a:t>start</a:t>
            </a:r>
            <a:r>
              <a:rPr lang="en-US" sz="2400" dirty="0">
                <a:solidFill>
                  <a:schemeClr val="accent1"/>
                </a:solidFill>
              </a:rPr>
              <a:t> = M - </a:t>
            </a:r>
            <a:r>
              <a:rPr lang="en-US" sz="2400" dirty="0" err="1">
                <a:solidFill>
                  <a:schemeClr val="accent1"/>
                </a:solidFill>
              </a:rPr>
              <a:t>idat</a:t>
            </a:r>
            <a:r>
              <a:rPr lang="en-US" sz="2400" baseline="-25000" dirty="0" err="1">
                <a:solidFill>
                  <a:schemeClr val="accent1"/>
                </a:solidFill>
              </a:rPr>
              <a:t>off</a:t>
            </a:r>
            <a:endParaRPr lang="en-US" sz="2400" baseline="-25000" dirty="0">
              <a:solidFill>
                <a:schemeClr val="accent1"/>
              </a:solidFill>
            </a:endParaRPr>
          </a:p>
          <a:p>
            <a:r>
              <a:rPr lang="en-US" sz="2400" dirty="0" err="1">
                <a:solidFill>
                  <a:schemeClr val="accent1"/>
                </a:solidFill>
              </a:rPr>
              <a:t>idat</a:t>
            </a:r>
            <a:r>
              <a:rPr lang="en-US" sz="2400" baseline="-25000" dirty="0" err="1">
                <a:solidFill>
                  <a:schemeClr val="accent1"/>
                </a:solidFill>
              </a:rPr>
              <a:t>end</a:t>
            </a:r>
            <a:r>
              <a:rPr lang="en-US" sz="2400" dirty="0">
                <a:solidFill>
                  <a:schemeClr val="accent1"/>
                </a:solidFill>
              </a:rPr>
              <a:t> = </a:t>
            </a:r>
            <a:r>
              <a:rPr lang="en-US" sz="2400" dirty="0" err="1">
                <a:solidFill>
                  <a:schemeClr val="accent1"/>
                </a:solidFill>
              </a:rPr>
              <a:t>idat</a:t>
            </a:r>
            <a:r>
              <a:rPr lang="en-US" sz="2400" baseline="-25000" dirty="0" err="1">
                <a:solidFill>
                  <a:schemeClr val="accent1"/>
                </a:solidFill>
              </a:rPr>
              <a:t>last</a:t>
            </a:r>
            <a:r>
              <a:rPr lang="en-US" sz="2400" baseline="-25000" dirty="0">
                <a:solidFill>
                  <a:schemeClr val="accent1"/>
                </a:solidFill>
              </a:rPr>
              <a:t> </a:t>
            </a:r>
            <a:r>
              <a:rPr lang="en-US" sz="2400" dirty="0">
                <a:solidFill>
                  <a:schemeClr val="accent1"/>
                </a:solidFill>
              </a:rPr>
              <a:t>-</a:t>
            </a:r>
            <a:r>
              <a:rPr lang="en-US" sz="2400" baseline="-25000" dirty="0">
                <a:solidFill>
                  <a:schemeClr val="accent1"/>
                </a:solidFill>
              </a:rPr>
              <a:t> </a:t>
            </a:r>
            <a:r>
              <a:rPr lang="en-US" sz="2400" dirty="0" err="1">
                <a:solidFill>
                  <a:schemeClr val="accent1"/>
                </a:solidFill>
              </a:rPr>
              <a:t>idat</a:t>
            </a:r>
            <a:r>
              <a:rPr lang="en-US" sz="2400" baseline="-25000" dirty="0" err="1">
                <a:solidFill>
                  <a:schemeClr val="accent1"/>
                </a:solidFill>
              </a:rPr>
              <a:t>off</a:t>
            </a:r>
            <a:endParaRPr lang="en-US" sz="2400" dirty="0">
              <a:solidFill>
                <a:schemeClr val="accent1"/>
              </a:solidFill>
            </a:endParaRPr>
          </a:p>
          <a:p>
            <a:pPr lvl="1"/>
            <a:r>
              <a:rPr lang="en-US" sz="2400" dirty="0" err="1">
                <a:solidFill>
                  <a:schemeClr val="accent1"/>
                </a:solidFill>
              </a:rPr>
              <a:t>idat</a:t>
            </a:r>
            <a:r>
              <a:rPr lang="en-US" sz="2400" baseline="-25000" dirty="0" err="1">
                <a:solidFill>
                  <a:schemeClr val="accent1"/>
                </a:solidFill>
              </a:rPr>
              <a:t>last</a:t>
            </a:r>
            <a:r>
              <a:rPr lang="en-US" sz="2400" dirty="0">
                <a:solidFill>
                  <a:schemeClr val="accent1"/>
                </a:solidFill>
              </a:rPr>
              <a:t> = (</a:t>
            </a:r>
            <a:r>
              <a:rPr lang="en-US" sz="2400" dirty="0" err="1">
                <a:solidFill>
                  <a:schemeClr val="accent1"/>
                </a:solidFill>
              </a:rPr>
              <a:t>N</a:t>
            </a:r>
            <a:r>
              <a:rPr lang="en-US" sz="2400" baseline="-25000" dirty="0" err="1">
                <a:solidFill>
                  <a:schemeClr val="accent1"/>
                </a:solidFill>
              </a:rPr>
              <a:t>block</a:t>
            </a:r>
            <a:r>
              <a:rPr lang="en-US" sz="2400" dirty="0">
                <a:solidFill>
                  <a:schemeClr val="accent1"/>
                </a:solidFill>
              </a:rPr>
              <a:t> - 1) * </a:t>
            </a:r>
            <a:r>
              <a:rPr lang="en-US" sz="2400" dirty="0" err="1">
                <a:solidFill>
                  <a:schemeClr val="accent1"/>
                </a:solidFill>
              </a:rPr>
              <a:t>idat</a:t>
            </a:r>
            <a:r>
              <a:rPr lang="en-US" sz="2400" baseline="-25000" dirty="0" err="1">
                <a:solidFill>
                  <a:schemeClr val="accent1"/>
                </a:solidFill>
              </a:rPr>
              <a:t>off</a:t>
            </a:r>
            <a:r>
              <a:rPr lang="en-US" sz="2400" dirty="0">
                <a:solidFill>
                  <a:schemeClr val="accent1"/>
                </a:solidFill>
              </a:rPr>
              <a:t> + M</a:t>
            </a:r>
          </a:p>
          <a:p>
            <a:pPr lvl="1"/>
            <a:r>
              <a:rPr lang="en-US" sz="2400" dirty="0" err="1">
                <a:solidFill>
                  <a:schemeClr val="accent1"/>
                </a:solidFill>
              </a:rPr>
              <a:t>N</a:t>
            </a:r>
            <a:r>
              <a:rPr lang="en-US" sz="2400" baseline="-25000" dirty="0" err="1">
                <a:solidFill>
                  <a:schemeClr val="accent1"/>
                </a:solidFill>
              </a:rPr>
              <a:t>block</a:t>
            </a:r>
            <a:r>
              <a:rPr lang="en-US" sz="2400" dirty="0">
                <a:solidFill>
                  <a:schemeClr val="accent1"/>
                </a:solidFill>
              </a:rPr>
              <a:t> = (</a:t>
            </a:r>
            <a:r>
              <a:rPr lang="en-US" sz="2400" dirty="0" err="1">
                <a:solidFill>
                  <a:schemeClr val="accent1"/>
                </a:solidFill>
              </a:rPr>
              <a:t>ndat</a:t>
            </a:r>
            <a:r>
              <a:rPr lang="en-US" sz="2400" dirty="0">
                <a:solidFill>
                  <a:schemeClr val="accent1"/>
                </a:solidFill>
              </a:rPr>
              <a:t> - M) / </a:t>
            </a:r>
            <a:r>
              <a:rPr lang="en-US" sz="2400" dirty="0" err="1">
                <a:solidFill>
                  <a:schemeClr val="accent1"/>
                </a:solidFill>
              </a:rPr>
              <a:t>idat</a:t>
            </a:r>
            <a:r>
              <a:rPr lang="en-US" sz="2400" baseline="-25000" dirty="0" err="1">
                <a:solidFill>
                  <a:schemeClr val="accent1"/>
                </a:solidFill>
              </a:rPr>
              <a:t>off</a:t>
            </a:r>
            <a:r>
              <a:rPr lang="en-US" sz="2400" dirty="0">
                <a:solidFill>
                  <a:schemeClr val="accent1"/>
                </a:solidFill>
              </a:rPr>
              <a:t> + 1</a:t>
            </a:r>
          </a:p>
          <a:p>
            <a:r>
              <a:rPr lang="en-US" sz="2400" dirty="0" err="1">
                <a:solidFill>
                  <a:schemeClr val="accent1"/>
                </a:solidFill>
              </a:rPr>
              <a:t>idat</a:t>
            </a:r>
            <a:r>
              <a:rPr lang="en-US" sz="2400" baseline="-25000" dirty="0" err="1">
                <a:solidFill>
                  <a:schemeClr val="accent1"/>
                </a:solidFill>
              </a:rPr>
              <a:t>next</a:t>
            </a:r>
            <a:r>
              <a:rPr lang="en-US" sz="2400" dirty="0">
                <a:solidFill>
                  <a:schemeClr val="accent1"/>
                </a:solidFill>
              </a:rPr>
              <a:t> = </a:t>
            </a:r>
            <a:r>
              <a:rPr lang="en-US" sz="2400" dirty="0" err="1">
                <a:solidFill>
                  <a:schemeClr val="accent1"/>
                </a:solidFill>
              </a:rPr>
              <a:t>idat</a:t>
            </a:r>
            <a:r>
              <a:rPr lang="en-US" sz="2400" baseline="-25000" dirty="0" err="1">
                <a:solidFill>
                  <a:schemeClr val="accent1"/>
                </a:solidFill>
              </a:rPr>
              <a:t>end</a:t>
            </a:r>
            <a:r>
              <a:rPr lang="en-US" sz="2400" dirty="0">
                <a:solidFill>
                  <a:schemeClr val="accent1"/>
                </a:solidFill>
              </a:rPr>
              <a:t> - </a:t>
            </a:r>
            <a:r>
              <a:rPr lang="en-US" sz="2400" dirty="0" err="1">
                <a:solidFill>
                  <a:schemeClr val="accent1"/>
                </a:solidFill>
              </a:rPr>
              <a:t>idat</a:t>
            </a:r>
            <a:r>
              <a:rPr lang="en-US" sz="2400" baseline="-25000" dirty="0" err="1">
                <a:solidFill>
                  <a:schemeClr val="accent1"/>
                </a:solidFill>
              </a:rPr>
              <a:t>start</a:t>
            </a:r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B08CC3C0-85F1-8649-8D6E-F0FD395210F5}"/>
              </a:ext>
            </a:extLst>
          </p:cNvPr>
          <p:cNvSpPr/>
          <p:nvPr/>
        </p:nvSpPr>
        <p:spPr>
          <a:xfrm>
            <a:off x="1220854" y="1800306"/>
            <a:ext cx="1439562" cy="720000"/>
          </a:xfrm>
          <a:prstGeom prst="round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solidFill>
              <a:schemeClr val="accent1">
                <a:shade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6D60990A-03C0-5A4B-A656-7127F79C1FD6}"/>
              </a:ext>
            </a:extLst>
          </p:cNvPr>
          <p:cNvSpPr/>
          <p:nvPr/>
        </p:nvSpPr>
        <p:spPr>
          <a:xfrm>
            <a:off x="2660854" y="1800306"/>
            <a:ext cx="1439562" cy="720000"/>
          </a:xfrm>
          <a:prstGeom prst="round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solidFill>
              <a:schemeClr val="accent1">
                <a:shade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2D33487C-B66F-CC45-816E-14D8D7884EBD}"/>
              </a:ext>
            </a:extLst>
          </p:cNvPr>
          <p:cNvSpPr/>
          <p:nvPr/>
        </p:nvSpPr>
        <p:spPr>
          <a:xfrm>
            <a:off x="4100416" y="1820738"/>
            <a:ext cx="1439562" cy="720000"/>
          </a:xfrm>
          <a:prstGeom prst="round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solidFill>
              <a:schemeClr val="accent1">
                <a:shade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6409C056-36A9-2845-BBD8-D80495200700}"/>
              </a:ext>
            </a:extLst>
          </p:cNvPr>
          <p:cNvSpPr/>
          <p:nvPr/>
        </p:nvSpPr>
        <p:spPr>
          <a:xfrm>
            <a:off x="5540416" y="1820738"/>
            <a:ext cx="1439562" cy="720000"/>
          </a:xfrm>
          <a:prstGeom prst="round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solidFill>
              <a:schemeClr val="accent1">
                <a:shade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D84BF772-CBBD-9F45-92EB-33C8232E98D3}"/>
              </a:ext>
            </a:extLst>
          </p:cNvPr>
          <p:cNvSpPr/>
          <p:nvPr/>
        </p:nvSpPr>
        <p:spPr>
          <a:xfrm>
            <a:off x="6969263" y="1820738"/>
            <a:ext cx="1439562" cy="720000"/>
          </a:xfrm>
          <a:prstGeom prst="round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solidFill>
              <a:schemeClr val="accent1">
                <a:shade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B7ABF623-79C7-5B47-A9DE-4A3A2B6D5AB0}"/>
              </a:ext>
            </a:extLst>
          </p:cNvPr>
          <p:cNvSpPr/>
          <p:nvPr/>
        </p:nvSpPr>
        <p:spPr>
          <a:xfrm>
            <a:off x="1585999" y="1944306"/>
            <a:ext cx="1439562" cy="720000"/>
          </a:xfrm>
          <a:prstGeom prst="round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solidFill>
              <a:schemeClr val="accent1">
                <a:shade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4CEB7608-C27D-B644-B161-A832DEBE8E58}"/>
              </a:ext>
            </a:extLst>
          </p:cNvPr>
          <p:cNvSpPr/>
          <p:nvPr/>
        </p:nvSpPr>
        <p:spPr>
          <a:xfrm>
            <a:off x="3024904" y="1944306"/>
            <a:ext cx="1439562" cy="720000"/>
          </a:xfrm>
          <a:prstGeom prst="round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solidFill>
              <a:schemeClr val="accent1">
                <a:shade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507102B9-B6B3-1946-8C24-FF03E75ED35C}"/>
              </a:ext>
            </a:extLst>
          </p:cNvPr>
          <p:cNvSpPr/>
          <p:nvPr/>
        </p:nvSpPr>
        <p:spPr>
          <a:xfrm>
            <a:off x="4464466" y="1944306"/>
            <a:ext cx="1439562" cy="720000"/>
          </a:xfrm>
          <a:prstGeom prst="round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solidFill>
              <a:schemeClr val="accent1">
                <a:shade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8E06F1D4-6C7E-B44B-B59F-C228BDEEAA6A}"/>
              </a:ext>
            </a:extLst>
          </p:cNvPr>
          <p:cNvSpPr/>
          <p:nvPr/>
        </p:nvSpPr>
        <p:spPr>
          <a:xfrm>
            <a:off x="5901839" y="1944306"/>
            <a:ext cx="1439562" cy="720000"/>
          </a:xfrm>
          <a:prstGeom prst="round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solidFill>
              <a:schemeClr val="accent1">
                <a:shade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68CE0D6-ED49-7E4C-96B7-93EEC8066C60}"/>
              </a:ext>
            </a:extLst>
          </p:cNvPr>
          <p:cNvSpPr/>
          <p:nvPr/>
        </p:nvSpPr>
        <p:spPr>
          <a:xfrm>
            <a:off x="1220851" y="739221"/>
            <a:ext cx="7702811" cy="54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2F454D6-CFE3-8C45-BAE5-316725B4F512}"/>
              </a:ext>
            </a:extLst>
          </p:cNvPr>
          <p:cNvCxnSpPr/>
          <p:nvPr/>
        </p:nvCxnSpPr>
        <p:spPr>
          <a:xfrm flipH="1">
            <a:off x="1220854" y="534951"/>
            <a:ext cx="3240000" cy="0"/>
          </a:xfrm>
          <a:prstGeom prst="straightConnector1">
            <a:avLst/>
          </a:prstGeom>
          <a:ln w="412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B551D17-018F-0E4F-AAEF-4CE18DFC293B}"/>
              </a:ext>
            </a:extLst>
          </p:cNvPr>
          <p:cNvCxnSpPr>
            <a:cxnSpLocks/>
          </p:cNvCxnSpPr>
          <p:nvPr/>
        </p:nvCxnSpPr>
        <p:spPr>
          <a:xfrm flipH="1">
            <a:off x="5540854" y="534951"/>
            <a:ext cx="3382808" cy="0"/>
          </a:xfrm>
          <a:prstGeom prst="straightConnector1">
            <a:avLst/>
          </a:prstGeom>
          <a:ln w="41275"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1BF92CA-FBAE-7144-903E-7CF6C17E5065}"/>
              </a:ext>
            </a:extLst>
          </p:cNvPr>
          <p:cNvSpPr txBox="1"/>
          <p:nvPr/>
        </p:nvSpPr>
        <p:spPr>
          <a:xfrm>
            <a:off x="4574722" y="216001"/>
            <a:ext cx="8513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solidFill>
                  <a:schemeClr val="accent1"/>
                </a:solidFill>
              </a:rPr>
              <a:t>ndat</a:t>
            </a:r>
            <a:endParaRPr lang="en-US" sz="2800" dirty="0">
              <a:solidFill>
                <a:schemeClr val="accent1"/>
              </a:solidFill>
            </a:endParaRP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91689B2A-1FBB-A844-A28A-6490B1C3952F}"/>
              </a:ext>
            </a:extLst>
          </p:cNvPr>
          <p:cNvSpPr/>
          <p:nvPr/>
        </p:nvSpPr>
        <p:spPr>
          <a:xfrm>
            <a:off x="1940854" y="2088306"/>
            <a:ext cx="1439562" cy="720000"/>
          </a:xfrm>
          <a:prstGeom prst="round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solidFill>
              <a:schemeClr val="accent1">
                <a:shade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12EA01E8-E81C-1B4A-93A6-D224AF6ECDB5}"/>
              </a:ext>
            </a:extLst>
          </p:cNvPr>
          <p:cNvSpPr/>
          <p:nvPr/>
        </p:nvSpPr>
        <p:spPr>
          <a:xfrm>
            <a:off x="3379759" y="2088306"/>
            <a:ext cx="1439562" cy="720000"/>
          </a:xfrm>
          <a:prstGeom prst="round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solidFill>
              <a:schemeClr val="accent1">
                <a:shade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27B0B0F9-3CE7-924A-A39F-67BEDEE2BB63}"/>
              </a:ext>
            </a:extLst>
          </p:cNvPr>
          <p:cNvSpPr/>
          <p:nvPr/>
        </p:nvSpPr>
        <p:spPr>
          <a:xfrm>
            <a:off x="4819321" y="2088306"/>
            <a:ext cx="1439562" cy="720000"/>
          </a:xfrm>
          <a:prstGeom prst="round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solidFill>
              <a:schemeClr val="accent1">
                <a:shade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FB7178F9-57AC-AD44-9ACB-9ECCFCA2A1CF}"/>
              </a:ext>
            </a:extLst>
          </p:cNvPr>
          <p:cNvSpPr/>
          <p:nvPr/>
        </p:nvSpPr>
        <p:spPr>
          <a:xfrm>
            <a:off x="6256694" y="2088306"/>
            <a:ext cx="1439562" cy="720000"/>
          </a:xfrm>
          <a:prstGeom prst="round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solidFill>
              <a:schemeClr val="accent1">
                <a:shade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765C90D-E21B-2346-B681-C2B2ABFA6BB0}"/>
              </a:ext>
            </a:extLst>
          </p:cNvPr>
          <p:cNvCxnSpPr/>
          <p:nvPr/>
        </p:nvCxnSpPr>
        <p:spPr>
          <a:xfrm flipH="1">
            <a:off x="4098311" y="1603475"/>
            <a:ext cx="432000" cy="0"/>
          </a:xfrm>
          <a:prstGeom prst="straightConnector1">
            <a:avLst/>
          </a:prstGeom>
          <a:ln w="412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3D7B286-C666-264A-8355-414F7DE8A542}"/>
              </a:ext>
            </a:extLst>
          </p:cNvPr>
          <p:cNvCxnSpPr/>
          <p:nvPr/>
        </p:nvCxnSpPr>
        <p:spPr>
          <a:xfrm flipH="1">
            <a:off x="5106311" y="1603475"/>
            <a:ext cx="432000" cy="0"/>
          </a:xfrm>
          <a:prstGeom prst="straightConnector1">
            <a:avLst/>
          </a:prstGeom>
          <a:ln w="41275"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7CBF346-9F1B-D34F-83A6-C54A772978F6}"/>
              </a:ext>
            </a:extLst>
          </p:cNvPr>
          <p:cNvSpPr txBox="1"/>
          <p:nvPr/>
        </p:nvSpPr>
        <p:spPr>
          <a:xfrm>
            <a:off x="4572089" y="1339492"/>
            <a:ext cx="4924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</a:rPr>
              <a:t>M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B98ECEC-7D3E-B343-A18F-C9C0EF7D1B59}"/>
              </a:ext>
            </a:extLst>
          </p:cNvPr>
          <p:cNvSpPr txBox="1"/>
          <p:nvPr/>
        </p:nvSpPr>
        <p:spPr>
          <a:xfrm>
            <a:off x="1867947" y="3168306"/>
            <a:ext cx="11903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solidFill>
                  <a:schemeClr val="accent1"/>
                </a:solidFill>
              </a:rPr>
              <a:t>idat</a:t>
            </a:r>
            <a:r>
              <a:rPr lang="en-US" sz="2800" baseline="-25000" dirty="0" err="1">
                <a:solidFill>
                  <a:schemeClr val="accent1"/>
                </a:solidFill>
              </a:rPr>
              <a:t>start</a:t>
            </a:r>
            <a:endParaRPr lang="en-US" sz="2800" dirty="0">
              <a:solidFill>
                <a:schemeClr val="accent1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948D98F-3E6A-D848-891E-C7941B89BE16}"/>
              </a:ext>
            </a:extLst>
          </p:cNvPr>
          <p:cNvSpPr txBox="1"/>
          <p:nvPr/>
        </p:nvSpPr>
        <p:spPr>
          <a:xfrm>
            <a:off x="6190953" y="3600306"/>
            <a:ext cx="1362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chemeClr val="accent1"/>
                </a:solidFill>
              </a:rPr>
              <a:t>idat</a:t>
            </a:r>
            <a:r>
              <a:rPr lang="en-US" sz="2800" baseline="-25000" dirty="0" err="1">
                <a:solidFill>
                  <a:schemeClr val="accent1"/>
                </a:solidFill>
              </a:rPr>
              <a:t>next</a:t>
            </a:r>
            <a:endParaRPr lang="en-US" sz="2800" dirty="0">
              <a:solidFill>
                <a:schemeClr val="accent1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DD087D3A-2820-3D40-B08E-DA724551BBEB}"/>
              </a:ext>
            </a:extLst>
          </p:cNvPr>
          <p:cNvSpPr txBox="1"/>
          <p:nvPr/>
        </p:nvSpPr>
        <p:spPr>
          <a:xfrm>
            <a:off x="7331331" y="3154286"/>
            <a:ext cx="11731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chemeClr val="accent1"/>
                </a:solidFill>
              </a:rPr>
              <a:t>idat</a:t>
            </a:r>
            <a:r>
              <a:rPr lang="en-US" sz="2800" baseline="-25000" dirty="0" err="1">
                <a:solidFill>
                  <a:schemeClr val="accent1"/>
                </a:solidFill>
              </a:rPr>
              <a:t>end</a:t>
            </a:r>
            <a:endParaRPr lang="en-US" sz="2800" dirty="0">
              <a:solidFill>
                <a:schemeClr val="accent1"/>
              </a:solidFill>
            </a:endParaRP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ECA833A1-7B1F-CD46-AB59-7F734114794C}"/>
              </a:ext>
            </a:extLst>
          </p:cNvPr>
          <p:cNvSpPr/>
          <p:nvPr/>
        </p:nvSpPr>
        <p:spPr>
          <a:xfrm>
            <a:off x="2303044" y="2232306"/>
            <a:ext cx="1439562" cy="720000"/>
          </a:xfrm>
          <a:prstGeom prst="round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solidFill>
              <a:schemeClr val="accent1">
                <a:shade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E7DD0A88-5401-1B40-A63B-A81865FF83D4}"/>
              </a:ext>
            </a:extLst>
          </p:cNvPr>
          <p:cNvSpPr/>
          <p:nvPr/>
        </p:nvSpPr>
        <p:spPr>
          <a:xfrm>
            <a:off x="3741949" y="2232306"/>
            <a:ext cx="1439562" cy="720000"/>
          </a:xfrm>
          <a:prstGeom prst="round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solidFill>
              <a:schemeClr val="accent1">
                <a:shade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FDA30157-4608-094B-A605-B0C950CC2EDB}"/>
              </a:ext>
            </a:extLst>
          </p:cNvPr>
          <p:cNvSpPr/>
          <p:nvPr/>
        </p:nvSpPr>
        <p:spPr>
          <a:xfrm>
            <a:off x="5181511" y="2232306"/>
            <a:ext cx="1439562" cy="720000"/>
          </a:xfrm>
          <a:prstGeom prst="round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solidFill>
              <a:schemeClr val="accent1">
                <a:shade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0A5BD27C-5181-A44F-92C7-D1D97E954051}"/>
              </a:ext>
            </a:extLst>
          </p:cNvPr>
          <p:cNvSpPr/>
          <p:nvPr/>
        </p:nvSpPr>
        <p:spPr>
          <a:xfrm>
            <a:off x="6618884" y="2232306"/>
            <a:ext cx="1439562" cy="720000"/>
          </a:xfrm>
          <a:prstGeom prst="round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solidFill>
              <a:schemeClr val="accent1">
                <a:shade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2AF59E2D-2F39-3D4B-B927-9A4E8954CDD1}"/>
              </a:ext>
            </a:extLst>
          </p:cNvPr>
          <p:cNvSpPr/>
          <p:nvPr/>
        </p:nvSpPr>
        <p:spPr>
          <a:xfrm>
            <a:off x="7339333" y="1944944"/>
            <a:ext cx="1439562" cy="720000"/>
          </a:xfrm>
          <a:prstGeom prst="round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solidFill>
              <a:schemeClr val="accent1">
                <a:shade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3C0666E4-E2CD-C246-8390-82B0E0271D37}"/>
              </a:ext>
            </a:extLst>
          </p:cNvPr>
          <p:cNvCxnSpPr>
            <a:cxnSpLocks/>
          </p:cNvCxnSpPr>
          <p:nvPr/>
        </p:nvCxnSpPr>
        <p:spPr>
          <a:xfrm>
            <a:off x="7700854" y="1279221"/>
            <a:ext cx="0" cy="1909633"/>
          </a:xfrm>
          <a:prstGeom prst="line">
            <a:avLst/>
          </a:prstGeom>
          <a:ln w="38100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AAA22896-588B-DA4F-8A1E-70C09C2A3B6B}"/>
              </a:ext>
            </a:extLst>
          </p:cNvPr>
          <p:cNvCxnSpPr>
            <a:cxnSpLocks/>
          </p:cNvCxnSpPr>
          <p:nvPr/>
        </p:nvCxnSpPr>
        <p:spPr>
          <a:xfrm>
            <a:off x="6616881" y="1279221"/>
            <a:ext cx="0" cy="2341633"/>
          </a:xfrm>
          <a:prstGeom prst="line">
            <a:avLst/>
          </a:prstGeom>
          <a:ln w="38100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79669CA6-14E7-424C-B0B2-E98ABE75C27D}"/>
              </a:ext>
            </a:extLst>
          </p:cNvPr>
          <p:cNvCxnSpPr>
            <a:cxnSpLocks/>
          </p:cNvCxnSpPr>
          <p:nvPr/>
        </p:nvCxnSpPr>
        <p:spPr>
          <a:xfrm>
            <a:off x="2300854" y="1279221"/>
            <a:ext cx="0" cy="1889085"/>
          </a:xfrm>
          <a:prstGeom prst="line">
            <a:avLst/>
          </a:prstGeom>
          <a:ln w="38100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B47F8154-1335-F243-BE0F-2346A2843446}"/>
              </a:ext>
            </a:extLst>
          </p:cNvPr>
          <p:cNvSpPr txBox="1"/>
          <p:nvPr/>
        </p:nvSpPr>
        <p:spPr>
          <a:xfrm>
            <a:off x="1067539" y="3594674"/>
            <a:ext cx="1362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chemeClr val="accent1"/>
                </a:solidFill>
              </a:rPr>
              <a:t>idat</a:t>
            </a:r>
            <a:r>
              <a:rPr lang="en-US" sz="2800" baseline="-25000" dirty="0" err="1">
                <a:solidFill>
                  <a:schemeClr val="accent1"/>
                </a:solidFill>
              </a:rPr>
              <a:t>off</a:t>
            </a:r>
            <a:endParaRPr lang="en-US" sz="2800" dirty="0">
              <a:solidFill>
                <a:schemeClr val="accent1"/>
              </a:solidFill>
            </a:endParaRP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F79C6F5-2C86-6443-8070-60B554BCA8A8}"/>
              </a:ext>
            </a:extLst>
          </p:cNvPr>
          <p:cNvCxnSpPr>
            <a:cxnSpLocks/>
          </p:cNvCxnSpPr>
          <p:nvPr/>
        </p:nvCxnSpPr>
        <p:spPr>
          <a:xfrm flipH="1">
            <a:off x="1585937" y="1279221"/>
            <a:ext cx="62" cy="2315453"/>
          </a:xfrm>
          <a:prstGeom prst="line">
            <a:avLst/>
          </a:prstGeom>
          <a:ln w="38100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217D1F73-3FC8-C549-B6E9-8B4D7C1065F6}"/>
              </a:ext>
            </a:extLst>
          </p:cNvPr>
          <p:cNvSpPr txBox="1"/>
          <p:nvPr/>
        </p:nvSpPr>
        <p:spPr>
          <a:xfrm>
            <a:off x="8352967" y="3600306"/>
            <a:ext cx="1362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chemeClr val="accent1"/>
                </a:solidFill>
              </a:rPr>
              <a:t>idat</a:t>
            </a:r>
            <a:r>
              <a:rPr lang="en-US" sz="2800" baseline="-25000" dirty="0" err="1">
                <a:solidFill>
                  <a:schemeClr val="accent1"/>
                </a:solidFill>
              </a:rPr>
              <a:t>last</a:t>
            </a:r>
            <a:endParaRPr lang="en-US" sz="2800" dirty="0">
              <a:solidFill>
                <a:schemeClr val="accent1"/>
              </a:solidFill>
            </a:endParaRP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6A73CCB-A354-3D4B-B282-2188A0BF8B2F}"/>
              </a:ext>
            </a:extLst>
          </p:cNvPr>
          <p:cNvCxnSpPr>
            <a:cxnSpLocks/>
          </p:cNvCxnSpPr>
          <p:nvPr/>
        </p:nvCxnSpPr>
        <p:spPr>
          <a:xfrm>
            <a:off x="8778895" y="1279221"/>
            <a:ext cx="0" cy="2341633"/>
          </a:xfrm>
          <a:prstGeom prst="line">
            <a:avLst/>
          </a:prstGeom>
          <a:ln w="38100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7347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2A68F-B56D-E84A-9BA1-B797CDB43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8" y="0"/>
            <a:ext cx="8543925" cy="1018752"/>
          </a:xfrm>
        </p:spPr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FA662B-48F2-A94B-8E79-59FA65C77E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038" y="1018752"/>
            <a:ext cx="8543925" cy="5839248"/>
          </a:xfrm>
        </p:spPr>
        <p:txBody>
          <a:bodyPr>
            <a:normAutofit fontScale="92500"/>
          </a:bodyPr>
          <a:lstStyle/>
          <a:p>
            <a:r>
              <a:rPr lang="en-NZ" dirty="0"/>
              <a:t>Blocks of </a:t>
            </a:r>
            <a:r>
              <a:rPr lang="en-NZ" dirty="0">
                <a:solidFill>
                  <a:schemeClr val="accent1"/>
                </a:solidFill>
              </a:rPr>
              <a:t>M</a:t>
            </a:r>
            <a:r>
              <a:rPr lang="en-NZ" dirty="0"/>
              <a:t> time samples overlap by a factor of </a:t>
            </a:r>
            <a:r>
              <a:rPr lang="en-US" dirty="0" err="1">
                <a:solidFill>
                  <a:schemeClr val="accent1"/>
                </a:solidFill>
              </a:rPr>
              <a:t>n</a:t>
            </a:r>
            <a:r>
              <a:rPr lang="en-US" baseline="-25000" dirty="0" err="1">
                <a:solidFill>
                  <a:schemeClr val="accent1"/>
                </a:solidFill>
              </a:rPr>
              <a:t>overlap</a:t>
            </a:r>
            <a:endParaRPr lang="en-NZ" dirty="0"/>
          </a:p>
          <a:p>
            <a:r>
              <a:rPr lang="en-NZ" dirty="0"/>
              <a:t>Consecutive blocks are offset by </a:t>
            </a:r>
            <a:r>
              <a:rPr lang="en-US" dirty="0" err="1">
                <a:solidFill>
                  <a:schemeClr val="accent1"/>
                </a:solidFill>
              </a:rPr>
              <a:t>idat</a:t>
            </a:r>
            <a:r>
              <a:rPr lang="en-US" baseline="-25000" dirty="0" err="1">
                <a:solidFill>
                  <a:schemeClr val="accent1"/>
                </a:solidFill>
              </a:rPr>
              <a:t>off</a:t>
            </a:r>
            <a:r>
              <a:rPr lang="en-US" dirty="0">
                <a:solidFill>
                  <a:schemeClr val="accent1"/>
                </a:solidFill>
              </a:rPr>
              <a:t> = M/</a:t>
            </a:r>
            <a:r>
              <a:rPr lang="en-US" dirty="0" err="1">
                <a:solidFill>
                  <a:schemeClr val="accent1"/>
                </a:solidFill>
              </a:rPr>
              <a:t>n</a:t>
            </a:r>
            <a:r>
              <a:rPr lang="en-US" baseline="-25000" dirty="0" err="1">
                <a:solidFill>
                  <a:schemeClr val="accent1"/>
                </a:solidFill>
              </a:rPr>
              <a:t>overlap</a:t>
            </a:r>
            <a:r>
              <a:rPr lang="en-NZ"/>
              <a:t> samples</a:t>
            </a:r>
            <a:endParaRPr lang="en-NZ" dirty="0"/>
          </a:p>
          <a:p>
            <a:r>
              <a:rPr lang="en-NZ" dirty="0"/>
              <a:t>After the first block of </a:t>
            </a:r>
            <a:r>
              <a:rPr lang="en-US" dirty="0">
                <a:solidFill>
                  <a:schemeClr val="accent1"/>
                </a:solidFill>
              </a:rPr>
              <a:t>M </a:t>
            </a:r>
            <a:r>
              <a:rPr lang="en-NZ" dirty="0"/>
              <a:t>time samples, each additional block requires an additional </a:t>
            </a:r>
            <a:r>
              <a:rPr lang="en-US" dirty="0" err="1">
                <a:solidFill>
                  <a:schemeClr val="accent1"/>
                </a:solidFill>
              </a:rPr>
              <a:t>idat</a:t>
            </a:r>
            <a:r>
              <a:rPr lang="en-US" baseline="-25000" dirty="0" err="1">
                <a:solidFill>
                  <a:schemeClr val="accent1"/>
                </a:solidFill>
              </a:rPr>
              <a:t>off</a:t>
            </a:r>
            <a:r>
              <a:rPr lang="en-NZ" dirty="0"/>
              <a:t> samples; therefore,</a:t>
            </a:r>
          </a:p>
          <a:p>
            <a:pPr marL="0" indent="0" algn="ctr">
              <a:buNone/>
            </a:pPr>
            <a:r>
              <a:rPr lang="en-US" dirty="0" err="1">
                <a:solidFill>
                  <a:schemeClr val="accent1"/>
                </a:solidFill>
              </a:rPr>
              <a:t>N</a:t>
            </a:r>
            <a:r>
              <a:rPr lang="en-US" baseline="-25000" dirty="0" err="1">
                <a:solidFill>
                  <a:schemeClr val="accent1"/>
                </a:solidFill>
              </a:rPr>
              <a:t>block</a:t>
            </a:r>
            <a:r>
              <a:rPr lang="en-US" dirty="0">
                <a:solidFill>
                  <a:schemeClr val="accent1"/>
                </a:solidFill>
              </a:rPr>
              <a:t> = (</a:t>
            </a:r>
            <a:r>
              <a:rPr lang="en-US" dirty="0" err="1">
                <a:solidFill>
                  <a:schemeClr val="accent1"/>
                </a:solidFill>
              </a:rPr>
              <a:t>ndat</a:t>
            </a:r>
            <a:r>
              <a:rPr lang="en-US" dirty="0">
                <a:solidFill>
                  <a:schemeClr val="accent1"/>
                </a:solidFill>
              </a:rPr>
              <a:t> - M) / </a:t>
            </a:r>
            <a:r>
              <a:rPr lang="en-US" dirty="0" err="1">
                <a:solidFill>
                  <a:schemeClr val="accent1"/>
                </a:solidFill>
              </a:rPr>
              <a:t>idat</a:t>
            </a:r>
            <a:r>
              <a:rPr lang="en-US" baseline="-25000" dirty="0" err="1">
                <a:solidFill>
                  <a:schemeClr val="accent1"/>
                </a:solidFill>
              </a:rPr>
              <a:t>off</a:t>
            </a:r>
            <a:r>
              <a:rPr lang="en-US" dirty="0">
                <a:solidFill>
                  <a:schemeClr val="accent1"/>
                </a:solidFill>
              </a:rPr>
              <a:t> + 1</a:t>
            </a:r>
            <a:endParaRPr lang="en-NZ" dirty="0"/>
          </a:p>
          <a:p>
            <a:r>
              <a:rPr lang="en-NZ" dirty="0"/>
              <a:t>Only time samples that have been analysed in </a:t>
            </a:r>
            <a:r>
              <a:rPr lang="en-US" dirty="0" err="1">
                <a:solidFill>
                  <a:schemeClr val="accent1"/>
                </a:solidFill>
              </a:rPr>
              <a:t>n</a:t>
            </a:r>
            <a:r>
              <a:rPr lang="en-US" baseline="-25000" dirty="0" err="1">
                <a:solidFill>
                  <a:schemeClr val="accent1"/>
                </a:solidFill>
              </a:rPr>
              <a:t>overlap</a:t>
            </a:r>
            <a:r>
              <a:rPr lang="en-NZ" dirty="0"/>
              <a:t> overlapping blocks are considered "done".  </a:t>
            </a:r>
          </a:p>
          <a:p>
            <a:r>
              <a:rPr lang="en-NZ" dirty="0"/>
              <a:t>Therefore, only those time samples between </a:t>
            </a:r>
            <a:r>
              <a:rPr lang="en-US" dirty="0" err="1">
                <a:solidFill>
                  <a:schemeClr val="accent1"/>
                </a:solidFill>
              </a:rPr>
              <a:t>idat</a:t>
            </a:r>
            <a:r>
              <a:rPr lang="en-US" baseline="-25000" dirty="0" err="1">
                <a:solidFill>
                  <a:schemeClr val="accent1"/>
                </a:solidFill>
              </a:rPr>
              <a:t>start</a:t>
            </a:r>
            <a:r>
              <a:rPr lang="en-NZ" dirty="0"/>
              <a:t> and </a:t>
            </a:r>
            <a:r>
              <a:rPr lang="en-US" dirty="0" err="1">
                <a:solidFill>
                  <a:schemeClr val="accent1"/>
                </a:solidFill>
              </a:rPr>
              <a:t>idat</a:t>
            </a:r>
            <a:r>
              <a:rPr lang="en-US" baseline="-25000" dirty="0" err="1">
                <a:solidFill>
                  <a:schemeClr val="accent1"/>
                </a:solidFill>
              </a:rPr>
              <a:t>end</a:t>
            </a:r>
            <a:r>
              <a:rPr lang="en-US" baseline="-25000" dirty="0">
                <a:solidFill>
                  <a:schemeClr val="accent1"/>
                </a:solidFill>
              </a:rPr>
              <a:t> </a:t>
            </a:r>
            <a:r>
              <a:rPr lang="en-NZ" dirty="0"/>
              <a:t>are passed on to the next step in the signal chain.  </a:t>
            </a:r>
          </a:p>
          <a:p>
            <a:r>
              <a:rPr lang="en-NZ" dirty="0"/>
              <a:t>The </a:t>
            </a:r>
            <a:r>
              <a:rPr lang="en-NZ" dirty="0" err="1"/>
              <a:t>InputBuffer</a:t>
            </a:r>
            <a:r>
              <a:rPr lang="en-NZ" dirty="0"/>
              <a:t> is stores all time samples from </a:t>
            </a:r>
            <a:r>
              <a:rPr lang="en-US" dirty="0" err="1">
                <a:solidFill>
                  <a:schemeClr val="accent1"/>
                </a:solidFill>
              </a:rPr>
              <a:t>idat</a:t>
            </a:r>
            <a:r>
              <a:rPr lang="en-US" baseline="-25000" dirty="0" err="1">
                <a:solidFill>
                  <a:schemeClr val="accent1"/>
                </a:solidFill>
              </a:rPr>
              <a:t>next</a:t>
            </a:r>
            <a:r>
              <a:rPr lang="en-US" baseline="-25000" dirty="0">
                <a:solidFill>
                  <a:schemeClr val="accent1"/>
                </a:solidFill>
              </a:rPr>
              <a:t> </a:t>
            </a:r>
            <a:r>
              <a:rPr lang="en-NZ" dirty="0"/>
              <a:t> to the end of the data block for use on the next iteration.  </a:t>
            </a:r>
          </a:p>
          <a:p>
            <a:r>
              <a:rPr lang="en-NZ" dirty="0"/>
              <a:t>Given that the first </a:t>
            </a:r>
            <a:r>
              <a:rPr lang="en-US" dirty="0" err="1">
                <a:solidFill>
                  <a:schemeClr val="accent1"/>
                </a:solidFill>
              </a:rPr>
              <a:t>idat</a:t>
            </a:r>
            <a:r>
              <a:rPr lang="en-US" baseline="-25000" dirty="0" err="1">
                <a:solidFill>
                  <a:schemeClr val="accent1"/>
                </a:solidFill>
              </a:rPr>
              <a:t>start</a:t>
            </a:r>
            <a:r>
              <a:rPr lang="en-NZ" dirty="0"/>
              <a:t> samples will be discarded on the next iteration, the next </a:t>
            </a:r>
            <a:r>
              <a:rPr lang="en-US" dirty="0" err="1">
                <a:solidFill>
                  <a:schemeClr val="accent1"/>
                </a:solidFill>
              </a:rPr>
              <a:t>idat</a:t>
            </a:r>
            <a:r>
              <a:rPr lang="en-US" baseline="-25000" dirty="0" err="1">
                <a:solidFill>
                  <a:schemeClr val="accent1"/>
                </a:solidFill>
              </a:rPr>
              <a:t>start</a:t>
            </a:r>
            <a:r>
              <a:rPr lang="en-US" baseline="-25000" dirty="0">
                <a:solidFill>
                  <a:schemeClr val="accent1"/>
                </a:solidFill>
              </a:rPr>
              <a:t> </a:t>
            </a:r>
            <a:r>
              <a:rPr lang="en-NZ" dirty="0"/>
              <a:t>will equal the current </a:t>
            </a:r>
            <a:r>
              <a:rPr lang="en-US" dirty="0" err="1">
                <a:solidFill>
                  <a:schemeClr val="accent1"/>
                </a:solidFill>
              </a:rPr>
              <a:t>idat</a:t>
            </a:r>
            <a:r>
              <a:rPr lang="en-US" baseline="-25000" dirty="0" err="1">
                <a:solidFill>
                  <a:schemeClr val="accent1"/>
                </a:solidFill>
              </a:rPr>
              <a:t>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0245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293</TotalTime>
  <Words>194</Words>
  <Application>Microsoft Macintosh PowerPoint</Application>
  <PresentationFormat>A4 Paper (210x297 mm)</PresentationFormat>
  <Paragraphs>23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Overview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20</cp:revision>
  <dcterms:created xsi:type="dcterms:W3CDTF">2020-05-18T11:17:33Z</dcterms:created>
  <dcterms:modified xsi:type="dcterms:W3CDTF">2020-05-19T04:45:03Z</dcterms:modified>
</cp:coreProperties>
</file>