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B631-5B17-0D4C-B152-99B583F2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E30F6-DC47-CA48-A333-80C3DC4A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867"/>
            <a:ext cx="9144000" cy="4987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1675-767B-D24F-B741-D4683EE7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D618-8015-994C-94CE-4A506ED4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400-AF2A-9844-B6DC-388EB61B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4065C-E047-AF40-8B84-566E8FEB009D}"/>
              </a:ext>
            </a:extLst>
          </p:cNvPr>
          <p:cNvSpPr/>
          <p:nvPr userDrawn="1"/>
        </p:nvSpPr>
        <p:spPr>
          <a:xfrm>
            <a:off x="1524000" y="4117310"/>
            <a:ext cx="9144000" cy="193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D439-47E8-E640-B103-B732D00A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8E480-092F-8D41-AC4E-A845DEE6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96E1-42C4-4148-A49D-DEC73C17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CD11-A35A-EE4E-9F37-A55C0092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2E5F-8513-BA41-B4E9-5ED0F29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D1BE0-9DE4-5247-82E3-C2198B44D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05D4B-59A2-704E-859B-653F3850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6103-F4C9-9244-ADB5-843C62C7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76AA-5312-EF41-8FA8-14279872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F28C-8121-3A46-AAA9-79FDF688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8F59-1E15-C241-B778-597EC76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C2CB-EE5A-4B4F-A2F0-41BFC72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0592-BA69-5B4E-8CDF-02B98B1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307B-C9B2-0941-8462-665F617B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92EA-348E-A04C-AFE9-88EC0302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D887A-8954-7442-B27D-2A5B15CFD690}"/>
              </a:ext>
            </a:extLst>
          </p:cNvPr>
          <p:cNvSpPr/>
          <p:nvPr userDrawn="1"/>
        </p:nvSpPr>
        <p:spPr>
          <a:xfrm rot="5400000">
            <a:off x="-3332183" y="3332179"/>
            <a:ext cx="6858002" cy="193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B273-EA40-6A4B-8153-F8345A19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768C-A01F-DD42-8E33-B3F16A01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D40F-21FC-7E40-92C9-D05EC111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D743-77EF-5849-938C-336A60F8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8F6-6F5B-C64E-809D-C1E27C8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58A6-7427-9944-84B1-9B9BD5DE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3B75-711D-B745-A19E-F3A34647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F2C09-C45D-224B-BE9D-4248E5D4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45CC-F38D-444E-9A88-7FAC050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3E0B-9DC0-9D41-A2F4-582510B9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5B4F-572C-3D42-9D82-3D938BB0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49BDF-46CB-ED48-AA7E-9C80541F609D}"/>
              </a:ext>
            </a:extLst>
          </p:cNvPr>
          <p:cNvSpPr/>
          <p:nvPr userDrawn="1"/>
        </p:nvSpPr>
        <p:spPr>
          <a:xfrm rot="5400000">
            <a:off x="-3332183" y="3332183"/>
            <a:ext cx="6858002" cy="193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F7F0-4DDC-C047-82F9-7235F4D1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BE91-9EF9-FF41-9082-0D8C749E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0D30-D515-DF40-8310-B6502A96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2B147-F968-CA43-964B-C3331A4BE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9296B-EC3E-3142-93B6-89ADE11FD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3A04E-784D-E74E-AD27-0A831A4C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BE71C-5572-9B4B-ABF8-BBB42DB3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EDD44-C7B0-5743-9E84-E8B874D5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BE9A-4B65-CF4D-8BBE-F5587AE0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F764-2341-ADBF-FDAE6DF0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AF9BB-4F1B-A04D-8924-0113C867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BCD5-4123-1D45-8C0A-9DB83115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E4B10-94B0-6A45-8C6D-4C15314241AC}"/>
              </a:ext>
            </a:extLst>
          </p:cNvPr>
          <p:cNvSpPr/>
          <p:nvPr userDrawn="1"/>
        </p:nvSpPr>
        <p:spPr>
          <a:xfrm rot="5400000">
            <a:off x="-3332183" y="3332183"/>
            <a:ext cx="6858002" cy="193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B734-FFB8-434F-865E-66733D90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B9F2A-9C29-6D49-86A8-C551ECF7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F623F-F79C-8547-AA72-175BFB79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DE41-87F2-5F40-B1E7-67749436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C5E8-BBD1-D748-99AE-DBC23054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DFAC3-3CCF-E541-B3C6-C432A87F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71CA-26C2-8543-B687-49B927ED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008FA-CAD2-464D-AD89-C87D6F9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D9DC-6785-7940-BF0B-329EEAB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1EF4-C997-804F-8634-87897EA0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9A01-8542-104D-BB5F-77E9D348D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CB352-178B-2C4C-ABE1-F45BE1F2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7829-36A5-CC44-85B3-77DAA6C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6368E-BCE8-0949-8860-9011CD33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C7D8-E892-8745-B632-48DB20D0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68B6F-910B-594A-8422-E82F7906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8B1A-E98C-884E-94B2-AF6EB1B1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13D9-3AFB-6742-9687-465C7ECE3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A74B-8A68-D342-A6E9-EC2C027D0511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76AC-E081-9842-BCED-D8F4510E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D509-0FEF-5040-A7B5-94178587C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51D4-53B2-0647-80C7-6185F612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17-FDB8-754B-90FF-9CBB2D415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D24EB-9AD4-5644-8C41-C269A9483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Whitehill</a:t>
            </a:r>
          </a:p>
        </p:txBody>
      </p:sp>
    </p:spTree>
    <p:extLst>
      <p:ext uri="{BB962C8B-B14F-4D97-AF65-F5344CB8AC3E}">
        <p14:creationId xmlns:p14="http://schemas.microsoft.com/office/powerpoint/2010/main" val="37090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8B4-C825-4F4A-BB9C-ADDC03CD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F50C-CC4D-C946-9517-73407B37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Whitehill, Richard</dc:creator>
  <cp:lastModifiedBy>Whitehill, Richard</cp:lastModifiedBy>
  <cp:revision>4</cp:revision>
  <dcterms:created xsi:type="dcterms:W3CDTF">2022-05-05T20:48:02Z</dcterms:created>
  <dcterms:modified xsi:type="dcterms:W3CDTF">2022-05-05T21:03:35Z</dcterms:modified>
</cp:coreProperties>
</file>