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7EC7-F9B2-83CE-0056-83D4748D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7732D-5534-6284-6E76-152A2836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B8AB-5486-A077-72C5-8BC4161A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A55C-ACA9-B7EF-C847-32F6BEA0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A841-6581-DC1F-D5AD-53E99A3C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E8F-9448-F3D8-B314-01E3FFD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3D7D-1FB2-D3FA-FA64-828DCA89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D76-6679-B465-A10A-75D36C2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36A9-AE13-9D14-7E6D-3BA82CE6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43D-7BC5-8D7D-386E-84B26168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126C4-8155-9A0E-8F75-782693EF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3EAF-3772-4379-488E-69BC19C8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D3AC-B5AB-44BE-89C1-A57305A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1455-A3E0-D261-AB1C-4212558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86EE-12E6-021B-A6AB-26190D19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7BB-B666-25C7-50ED-95379C13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3472-C0F4-A962-A9B5-022C5155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A7B5-D52B-1A1D-3536-63DDEE6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5C1F-F107-4D92-4A9C-469E0AF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4A1-0CCE-5D38-B6E9-E5E21C8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E7-3C0D-B811-D966-147FA98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4769-2689-003C-8FD4-39FE7349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4ECA-92B5-39E2-4AC9-F54113FD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397F-DD03-0194-F49D-1191669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9F41-B91C-98F1-9F6F-5414E7C8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9C95-3F77-3E5E-E51D-E0A6157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0C09-CCB7-8721-8205-3B09DC6B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64B3F-1E6B-F0C4-FF00-0A81D5EA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2CEB-394E-3162-0B60-F750D2CE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1313-42AA-D151-84CC-42498DC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E88C-4389-AF42-DF67-10B274C6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01F5-104F-E3F9-E7E2-E1A84BCC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E79C-9A27-5CF3-EE61-DE9894C0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684F-A432-18DD-D199-D2C7D154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996C-9EE6-6F34-C8F2-C37DE1697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DF190-9FBE-86D6-1B37-762D9E73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B0DCB-E596-C1DB-5C7D-82AA117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49B5D-23B4-4CF8-C2A9-3592EFC3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1E8E-AEE6-C5B2-0F36-ED1040D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AEE-4B59-2DAF-3C95-1F7109C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19CB9-7965-2981-CA7D-13FD7E66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51CF1-85B9-E9C5-CC9B-52678C13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9D3E-8A0B-BB36-B8FF-3C7A5711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0F06A-1154-1B30-7973-904254B7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E065-2D23-CB72-70FE-51B04987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2458-8C06-E697-09E4-4630F1A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53A4-1F9D-48CF-BD5D-BE865EBC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C07B-C2D9-9810-EC76-EBACE315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317D1-27B9-2EB8-077F-3E43E14F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D508-C7BC-D34F-3DA0-F5FF3C09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54EE-3075-6CF3-E9BE-89ACAF36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3302-7300-707D-3324-5B22213E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137-D8C4-DB37-B80A-31AFC11A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CE30-8175-5EC4-7E24-2A9E716C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1FC52-A9EA-E3AE-8A08-65A57D57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38FF-B43C-C4AC-D101-123BEDD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2AF5-E1EC-6562-E6D6-E18606BD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9D41-CDED-120F-4FB5-C35C75E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76FA-4D34-CD4F-8D96-B117CEA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D917-78AC-DEB8-ACCC-14925A73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C85B-D2FE-21A1-6078-AF62349A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288E-A4B3-41EB-8C0E-F4E5D348B85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FBCB-92F9-6F1C-EEF4-86C270C87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D56A-2BFD-71CF-1CA5-70C3E934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egorut/videogame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whiting1979/Project_1_Team_2/pull/2.diff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github.com/rwhiting1979/Project_1_Team_2/pull/2.patch" TargetMode="External"/><Relationship Id="rId12" Type="http://schemas.openxmlformats.org/officeDocument/2006/relationships/hyperlink" Target="https://user-images.githubusercontent.com/120690834/218908061-6ae7e07f-1c5e-4e95-9da0-a470016ca5fe.png" TargetMode="External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Relationship Id="rId6" Type="http://schemas.openxmlformats.org/officeDocument/2006/relationships/hyperlink" Target="https://docs.github.com/articles/github-community-guideline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github.com/rwhiting1979/Project_1_Team_2/pull/2#issuecomment-1430664919" TargetMode="External"/><Relationship Id="rId10" Type="http://schemas.openxmlformats.org/officeDocument/2006/relationships/hyperlink" Target="https://github.com/Fintech226" TargetMode="External"/><Relationship Id="rId4" Type="http://schemas.openxmlformats.org/officeDocument/2006/relationships/hyperlink" Target="https://github.com/rwhiting1979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6AB5-8BB3-8F46-C906-B68C7903C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Critic and User Scores on players in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A9B8A-A688-BED4-AB8F-3B77AA9DF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Study by Patrick Walsh</a:t>
            </a:r>
          </a:p>
        </p:txBody>
      </p:sp>
    </p:spTree>
    <p:extLst>
      <p:ext uri="{BB962C8B-B14F-4D97-AF65-F5344CB8AC3E}">
        <p14:creationId xmlns:p14="http://schemas.microsoft.com/office/powerpoint/2010/main" val="31254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644-5ACA-EEB4-2074-EF4F573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CC34-25E6-C9E9-0AF3-C18E83A3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is from the video game sales dataset on Kaggle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| Name | Platform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Year_of_Release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Genre | Publisher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NA_players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EU_players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JP_players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Other_players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Global_players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Critic_Score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Critic_Count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User_Score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User_Count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| Developer | Rating</a:t>
            </a:r>
            <a:endParaRPr lang="en-US" b="0" i="0" u="sng" dirty="0">
              <a:effectLst/>
              <a:latin typeface="-apple-system"/>
              <a:hlinkClick r:id="rId2"/>
            </a:endParaRPr>
          </a:p>
          <a:p>
            <a:endParaRPr lang="en-US" u="sng" dirty="0">
              <a:latin typeface="-apple-system"/>
              <a:hlinkClick r:id="rId2"/>
            </a:endParaRPr>
          </a:p>
          <a:p>
            <a:endParaRPr lang="en-US" b="0" i="0" u="sng" dirty="0">
              <a:effectLst/>
              <a:latin typeface="-apple-system"/>
              <a:hlinkClick r:id="rId2"/>
            </a:endParaRPr>
          </a:p>
          <a:p>
            <a:endParaRPr lang="en-US" u="sng" dirty="0">
              <a:latin typeface="-apple-system"/>
              <a:hlinkClick r:id="rId2"/>
            </a:endParaRPr>
          </a:p>
          <a:p>
            <a:endParaRPr lang="en-US" b="0" i="0" u="sng" dirty="0">
              <a:effectLst/>
              <a:latin typeface="-apple-system"/>
              <a:hlinkClick r:id="rId2"/>
            </a:endParaRPr>
          </a:p>
          <a:p>
            <a:endParaRPr lang="en-US" u="sng" dirty="0">
              <a:latin typeface="-apple-system"/>
              <a:hlinkClick r:id="rId2"/>
            </a:endParaRPr>
          </a:p>
          <a:p>
            <a:r>
              <a:rPr lang="en-US" b="0" i="0" u="sng" dirty="0">
                <a:effectLst/>
                <a:latin typeface="-apple-system"/>
                <a:hlinkClick r:id="rId2"/>
              </a:rPr>
              <a:t>https://www.kaggle.com/datasets/gregorut/videogamesales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47FA-1F64-BB2F-3B7D-72B18F99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3799-B55F-E7A6-C06E-6C5D45AD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Video games have increased total global players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Have not retained a total global player increase for titles as time goes on.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increase in user scores have increased consistently over time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total global players for a title do not increase consistently by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E8B-CC52-1B22-E0EE-21C91608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to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0C1B-4BF0-E655-EC1A-4CF9C4C67370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does critic score relate to North American players?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does User Score relate to/increase North American players?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Which video game maker benefits the most by critic and user scores?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Y_i=f(X_i, \beta)+e_i">
            <a:extLst>
              <a:ext uri="{FF2B5EF4-FFF2-40B4-BE49-F238E27FC236}">
                <a16:creationId xmlns:a16="http://schemas.microsoft.com/office/drawing/2014/main" id="{277CE859-9357-25F6-5D7A-029F7B9E14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Min. : 1 Length:16719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Length:16719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Length:16719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1st Qu.: 4180 Class :character Class :character Class :character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Median : 8360 Mode :character Mode :character Mode :character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Mean : 8360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3rd Qu.:12540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Max. :16719</a:t>
            </a:r>
          </a:p>
          <a:p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Length:16719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Length:16719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Min. : 0.0000 Min. : 0.000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Class :character Class :character 1st Qu.: 0.0000 1st Qu.: 0.000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Mode :character Mode :character Median : 0.0800 Median : 0.020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Mean : 0.2633 Mean : 0.145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3rd Qu.: 0.2400 3rd Qu.: 0.110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Max. :41.3600 Max. :28.960</a:t>
            </a:r>
            <a:endParaRPr lang="en-US" dirty="0"/>
          </a:p>
        </p:txBody>
      </p:sp>
      <p:sp>
        <p:nvSpPr>
          <p:cNvPr id="12" name="AutoShape 18" descr="Y_i=f(X_i, \beta)+e_i">
            <a:extLst>
              <a:ext uri="{FF2B5EF4-FFF2-40B4-BE49-F238E27FC236}">
                <a16:creationId xmlns:a16="http://schemas.microsoft.com/office/drawing/2014/main" id="{B5C404CE-DE2B-DECF-3BB0-58881E66901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Descriptive Statistics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C88-0BE5-ED2B-ED3C-381EE087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Decriptive</a:t>
            </a:r>
            <a:r>
              <a:rPr lang="en-US" dirty="0"/>
              <a:t> Statistics,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A1F1-BE21-D592-B9E2-7A4C1FCD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Min. : 0.0000 Min. : 0.00000 Min. : 0.0100 Min. :13.00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1st Qu.: 0.0000 1st Qu.: 0.00000 1st Qu.: 0.0600 1st Qu.:60.00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Median : 0.0000 Median : 0.01000 Median : 0.1700 Median :71.00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Mean : 0.0776 Mean : 0.04733 Mean : 0.5335 Mean :68.97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3rd Qu.: 0.0400 3rd Qu.: 0.03000 3rd Qu.: 0.4700 3rd Qu.:79.00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Max. :10.2200 Max. :10.57000 Max. :82.5300 Max. :98.00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94A-90A5-97EF-87E6-A74F2CF5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F4E1-DB49-BEE7-2CB7-1B6F5021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Coefficients: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Estimate Std. Error t value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(&gt;|t|)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(Intercept) -0.7149775 0.0486996 -14.68 &lt;2e-16 ***</a:t>
            </a:r>
            <a:br>
              <a:rPr lang="en-US" dirty="0"/>
            </a:b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Critic_Score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0.0154849 0.0006921 22.37 &lt;2e-16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79C-AD4A-613E-BE48-4DB9FEED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D38E-29F2-C0B2-90CF-A6C5F2F9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Coefficients: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Estimate Std. Error t value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(&gt;|t|)</a:t>
            </a:r>
            <a:br>
              <a:rPr lang="en-US" dirty="0"/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(Intercept) 3.099e-01 1.072e-02 28.90 &lt;2e-16 ***</a:t>
            </a:r>
            <a:br>
              <a:rPr lang="en-US" dirty="0"/>
            </a:b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User_Count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4.065e-04 1.835e-05 22.15 &lt;2e-16 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1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C9A9-68D2-BEDB-68DA-EAE7CE96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0FC6C8-7731-0AA7-16B7-A80DEE9BE5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6150" y="3762534"/>
          <a:ext cx="5219700" cy="477520"/>
        </p:xfrm>
        <a:graphic>
          <a:graphicData uri="http://schemas.openxmlformats.org/drawingml/2006/table">
            <a:tbl>
              <a:tblPr/>
              <a:tblGrid>
                <a:gridCol w="5219700">
                  <a:extLst>
                    <a:ext uri="{9D8B030D-6E8A-4147-A177-3AD203B41FA5}">
                      <a16:colId xmlns:a16="http://schemas.microsoft.com/office/drawing/2014/main" val="3602692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  <a:latin typeface="-apple-system"/>
                      </a:endParaRP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0042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E06B11-E9C7-4BEA-279C-C80C59AE3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5941"/>
              </p:ext>
            </p:extLst>
          </p:nvPr>
        </p:nvGraphicFramePr>
        <p:xfrm>
          <a:off x="8291830" y="2675426"/>
          <a:ext cx="5219700" cy="477520"/>
        </p:xfrm>
        <a:graphic>
          <a:graphicData uri="http://schemas.openxmlformats.org/drawingml/2006/table">
            <a:tbl>
              <a:tblPr/>
              <a:tblGrid>
                <a:gridCol w="5219700">
                  <a:extLst>
                    <a:ext uri="{9D8B030D-6E8A-4147-A177-3AD203B41FA5}">
                      <a16:colId xmlns:a16="http://schemas.microsoft.com/office/drawing/2014/main" val="3671223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-apple-system"/>
                      </a:endParaRP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887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B8CA28-8A32-D4A7-EA17-A172F132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85674"/>
              </p:ext>
            </p:extLst>
          </p:nvPr>
        </p:nvGraphicFramePr>
        <p:xfrm>
          <a:off x="2480310" y="2166527"/>
          <a:ext cx="3779378" cy="477520"/>
        </p:xfrm>
        <a:graphic>
          <a:graphicData uri="http://schemas.openxmlformats.org/drawingml/2006/table">
            <a:tbl>
              <a:tblPr/>
              <a:tblGrid>
                <a:gridCol w="3779378">
                  <a:extLst>
                    <a:ext uri="{9D8B030D-6E8A-4147-A177-3AD203B41FA5}">
                      <a16:colId xmlns:a16="http://schemas.microsoft.com/office/drawing/2014/main" val="362468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-apple-system"/>
                        </a:rPr>
                        <a:t>The graphs look awesome</a:t>
                      </a:r>
                    </a:p>
                  </a:txBody>
                  <a:tcPr marL="101600" marR="101600" marT="101600" marB="1016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71966"/>
                  </a:ext>
                </a:extLst>
              </a:tr>
            </a:tbl>
          </a:graphicData>
        </a:graphic>
      </p:graphicFrame>
      <p:pic>
        <p:nvPicPr>
          <p:cNvPr id="2049" name="Picture 1" descr="image">
            <a:extLst>
              <a:ext uri="{FF2B5EF4-FFF2-40B4-BE49-F238E27FC236}">
                <a16:creationId xmlns:a16="http://schemas.microsoft.com/office/drawing/2014/main" id="{7C94D366-223C-BB40-551A-AC08C1E2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11" y="3101934"/>
            <a:ext cx="5938038" cy="35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5A8D87A1-7C74-F522-301C-E9C2FE0ED0F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80310" y="1260751"/>
            <a:ext cx="5251450" cy="58887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Owner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  <a:hlinkClick r:id="rId4"/>
              </a:rPr>
              <a:t>rwhiting1979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commented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  <a:hlinkClick r:id="rId5"/>
              </a:rPr>
              <a:t>2 days ago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Pull request successfully merged and closed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You’re all set—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branch can be safely deleted.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Add heading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textAdd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bold text,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Ctrl+b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&gt;Add italic text,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Ctrl+i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Add a quote,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Ctrl+Shift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+.&gt;Add code,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Ctrl+e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&gt;Add a link,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Ctrl+k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Add a bulleted list, &lt;Ctrl+Shift+8&gt;Add a numbered list, &lt;Ctrl+Shift+7&gt;Add a task list,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Ctrl+Shift+l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Directly mention a user 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teamReference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an issue, pull request, 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discussionAdd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saved reply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Attach files by dragging &amp; dropping, selecting or pasting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them.Styling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with Markdown is supported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Remember, contributions to this repository should follow our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  <a:hlinkClick r:id="rId6"/>
              </a:rPr>
              <a:t>GitHub Community Guidelines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ProTip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Add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  <a:hlinkClick r:id="rId7"/>
              </a:rPr>
              <a:t>.patch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or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  <a:hlinkClick r:id="rId8"/>
              </a:rPr>
              <a:t>.diff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to the end of URLs for Git’s plaintext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Reviewers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  <a:hlinkClick r:id="rId4"/>
              </a:rPr>
              <a:t>rwhiting1979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AssigneesNo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one—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None yet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None yet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MilestoneNo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milestone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Successfully merging this pull request may close these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None yet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Customize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You’re receiving notifications because you authored the thread.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2 participants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   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Lock conversation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@rwhiting1979">
            <a:hlinkClick r:id="rId4"/>
            <a:extLst>
              <a:ext uri="{FF2B5EF4-FFF2-40B4-BE49-F238E27FC236}">
                <a16:creationId xmlns:a16="http://schemas.microsoft.com/office/drawing/2014/main" id="{00BEAAA2-5C4E-004C-C8E8-EC2847B9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60" y="-7425016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@Fintech226">
            <a:hlinkClick r:id="rId10"/>
            <a:extLst>
              <a:ext uri="{FF2B5EF4-FFF2-40B4-BE49-F238E27FC236}">
                <a16:creationId xmlns:a16="http://schemas.microsoft.com/office/drawing/2014/main" id="{CBA6776A-F365-D726-A274-41D82440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60" y="6535460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@rwhiting1979">
            <a:hlinkClick r:id="rId4"/>
            <a:extLst>
              <a:ext uri="{FF2B5EF4-FFF2-40B4-BE49-F238E27FC236}">
                <a16:creationId xmlns:a16="http://schemas.microsoft.com/office/drawing/2014/main" id="{87674C2A-3980-9025-0B90-B8DF2BC6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8205331"/>
            <a:ext cx="137934" cy="1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@Fintech226">
            <a:hlinkClick r:id="rId10"/>
            <a:extLst>
              <a:ext uri="{FF2B5EF4-FFF2-40B4-BE49-F238E27FC236}">
                <a16:creationId xmlns:a16="http://schemas.microsoft.com/office/drawing/2014/main" id="{44886770-ABF2-F6FD-0BB5-5D83ED68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10232464"/>
            <a:ext cx="179314" cy="1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@rwhiting1979">
            <a:hlinkClick r:id="rId4"/>
            <a:extLst>
              <a:ext uri="{FF2B5EF4-FFF2-40B4-BE49-F238E27FC236}">
                <a16:creationId xmlns:a16="http://schemas.microsoft.com/office/drawing/2014/main" id="{7355F106-DD71-9E20-E337-E90E7692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85" y="10232464"/>
            <a:ext cx="179314" cy="1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@Fintech226">
            <a:hlinkClick r:id="rId10"/>
            <a:extLst>
              <a:ext uri="{FF2B5EF4-FFF2-40B4-BE49-F238E27FC236}">
                <a16:creationId xmlns:a16="http://schemas.microsoft.com/office/drawing/2014/main" id="{D930558B-406E-D979-EAD9-83E87CC8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-952778"/>
            <a:ext cx="275867" cy="2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hlinkClick r:id="rId12"/>
            <a:extLst>
              <a:ext uri="{FF2B5EF4-FFF2-40B4-BE49-F238E27FC236}">
                <a16:creationId xmlns:a16="http://schemas.microsoft.com/office/drawing/2014/main" id="{1A7218CE-D7AA-991F-7800-DCC2644F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61" y="1967931"/>
            <a:ext cx="5013127" cy="29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name="HTMLTextArea1" r:id="rId1" imgW="1886040" imgH="165240"/>
        </mc:Choice>
        <mc:Fallback>
          <p:control name="HTMLTextArea1" r:id="rId1" imgW="1886040" imgH="165240">
            <p:pic>
              <p:nvPicPr>
                <p:cNvPr id="9" name="HTMLTextArea1">
                  <a:extLst>
                    <a:ext uri="{FF2B5EF4-FFF2-40B4-BE49-F238E27FC236}">
                      <a16:creationId xmlns:a16="http://schemas.microsoft.com/office/drawing/2014/main" id="{D7664BE0-BBF0-801F-86FE-A737EAA306A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2480310" y="2675426"/>
                  <a:ext cx="1886241" cy="163977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8417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693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Effect of Critic and User Scores on players in Video Games</vt:lpstr>
      <vt:lpstr>Data </vt:lpstr>
      <vt:lpstr>Theory of Data</vt:lpstr>
      <vt:lpstr>Argument to Explain</vt:lpstr>
      <vt:lpstr>Descriptive Statistics </vt:lpstr>
      <vt:lpstr>Decriptive Statistics, cont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Critic and User Scores on players in Video Games</dc:title>
  <dc:creator>Patrick Walsh</dc:creator>
  <cp:lastModifiedBy>Patrick Walsh</cp:lastModifiedBy>
  <cp:revision>1</cp:revision>
  <dcterms:created xsi:type="dcterms:W3CDTF">2023-02-16T23:48:21Z</dcterms:created>
  <dcterms:modified xsi:type="dcterms:W3CDTF">2023-02-17T00:56:45Z</dcterms:modified>
</cp:coreProperties>
</file>