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2" r:id="rId10"/>
    <p:sldId id="267" r:id="rId11"/>
    <p:sldId id="264" r:id="rId12"/>
    <p:sldId id="265" r:id="rId13"/>
    <p:sldId id="266" r:id="rId14"/>
    <p:sldId id="269" r:id="rId15"/>
    <p:sldId id="271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8B2E-9A2F-4173-877A-F169CC8B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863D8-FF61-420B-BF32-87E60709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375D-31C3-4018-8DF9-BC4AF726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019A-56C5-45DA-AED4-CDFB0F74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C345-2026-486D-91D7-D7D99CCC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66E5-1510-4111-9058-CA066140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9D81-31DC-4212-B380-F80B4CB8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CFFB-A337-49E9-82A9-68A38AC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666A-DBAF-4561-BC0F-2580FA66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887A-34AA-437D-A418-3ED6C67F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59B28-E617-4461-B405-4D04A730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915C-33D6-44C9-862D-D9C10AD4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38A5-FD03-49AD-BCFF-320AC61E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7ED4-424A-4D24-A468-E7FD11C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C17A-9EC7-422B-9361-B2A3A27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56D5-BD82-42B9-B1D0-524EE76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826C-F659-439D-B319-E8DC7F4E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5089-C36C-4832-8E56-705288D7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713C-BD11-4CA9-91BA-D7A48EB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C522-FBED-4BDA-A728-120ADA25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C2F4-3DED-47AC-B249-F7AFD047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29EB-8DBB-420C-B835-F60DBE26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A8E9-EDE2-4118-950A-63795BB2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BD38-181C-4E63-8C78-D471182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6087-4A98-4F62-9355-DBE3B493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FA1B-DFA4-4BD2-9213-FE6B8221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88FB-9B9F-40CA-B5BB-076ADDA67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CAF0-0739-437F-84CD-A03B2433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7ABD-1B2F-46B5-B3F4-CDDE51C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B2FB-3D0E-4E55-8212-C559772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1FE4E-D2D1-447A-896F-062402A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ECE-9B57-4BC1-A923-A754A2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92A6-BB52-462F-8EB1-0F702D2A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E5358-0BCC-4F47-B55F-6AECA7700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814A-7F80-4EA3-AEAE-CF2EED2D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A61A4-8EB5-447A-8E7A-42128076D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7DEEE-022F-492E-828E-AD0A79F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B6B3C-3EEE-4AF6-BF70-273F759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247C6-0FEB-43ED-B85F-0C00096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AFFB-FEC3-4B77-AE7C-7F18E4E9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18823-80A1-4B8B-A7D4-D5179C8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90E8-B56B-46E4-824A-34B082DB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64CE-5206-4693-9867-0400373C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BD8E1-EF74-44B4-846B-D4129E97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A484C-B4BD-4259-B711-4FC6BF79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3A912-1AA7-4CB4-9F6B-59ABADE9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C8C3-29B5-47D5-96CF-28D7F601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28A7-CAF2-45AE-BF1E-040696FB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3B22-B165-4695-82A2-0F463DB7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CC42-128B-4DBF-B6DF-43CB674D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BDA7-AFA4-48D3-87A4-70C6BFB4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546F-6C65-4E2E-A393-13F8744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5CB-F5B4-4661-9514-D70554BA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2DE7D-189A-4D82-B14D-CB84FC0E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BE718-93E9-4668-8757-9C70DA8F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83AE-10C9-4028-9747-14DB2C98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A7A0-8DFA-415B-A753-A887652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2F40-4DE6-4C3C-95DC-C1BFC31E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36145-E8CC-4D2A-9F46-44765EAF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87D2-0203-4876-AFF0-445188EA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B30A-809A-44F5-A1EF-70C5EF9FE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138F-1951-4AF9-9DEC-930E53E677E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E1D0-A175-44CB-B26E-3A72A2A13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F40B-DA63-4A70-9874-8C1B6BF5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FD79-5A93-4673-94E7-E97A0769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wickman/Word-Sugges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hyperlink" Target="https://www.tensorflow.org/tutorials/representation/word2v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kzhu.github.io/datasketch/lshensemble.html#minhash-lsh-ensemble" TargetMode="External"/><Relationship Id="rId5" Type="http://schemas.openxmlformats.org/officeDocument/2006/relationships/hyperlink" Target="https://adventuresinmachinelearning.com/keras-lstm-tutorial/" TargetMode="External"/><Relationship Id="rId4" Type="http://schemas.openxmlformats.org/officeDocument/2006/relationships/hyperlink" Target="https://machinelearningmastery.com/develop-word-based-neural-language-models-python-ker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A3E-283B-47D0-B6E9-CF907C36B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Research-Oriented: Word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89BDA-E7E3-4A4F-A182-CB1C7AE0E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Wickman and Jordan Nichols</a:t>
            </a:r>
          </a:p>
        </p:txBody>
      </p:sp>
    </p:spTree>
    <p:extLst>
      <p:ext uri="{BB962C8B-B14F-4D97-AF65-F5344CB8AC3E}">
        <p14:creationId xmlns:p14="http://schemas.microsoft.com/office/powerpoint/2010/main" val="358608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DFD7-4E8F-431A-8EC4-7A2E1B74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C3E0-AA8C-4AC0-9FB7-B11E5FD2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HTML, CSS, and JavaScript to create Front-End page</a:t>
            </a:r>
          </a:p>
          <a:p>
            <a:r>
              <a:rPr lang="en-US" dirty="0"/>
              <a:t>Used </a:t>
            </a:r>
            <a:r>
              <a:rPr lang="en-US" dirty="0" err="1"/>
              <a:t>Websocket</a:t>
            </a:r>
            <a:r>
              <a:rPr lang="en-US" dirty="0"/>
              <a:t> to set up communication between front-end (JavaScript) and back-end (Python)</a:t>
            </a:r>
          </a:p>
          <a:p>
            <a:r>
              <a:rPr lang="en-US" dirty="0"/>
              <a:t>Front-End: send what the user has currently in the text-box</a:t>
            </a:r>
          </a:p>
          <a:p>
            <a:r>
              <a:rPr lang="en-US" dirty="0"/>
              <a:t>Back-End: filter out words not initially trained on the model, transform the list of words to list of integer IDs, make a prediction, and send back the top 5 most likely next words</a:t>
            </a:r>
          </a:p>
          <a:p>
            <a:r>
              <a:rPr lang="en-US" dirty="0"/>
              <a:t>Front-End: Display suggested words</a:t>
            </a:r>
          </a:p>
          <a:p>
            <a:r>
              <a:rPr lang="en-US" dirty="0"/>
              <a:t>“python main.py”</a:t>
            </a:r>
          </a:p>
          <a:p>
            <a:r>
              <a:rPr lang="en-US" dirty="0"/>
              <a:t>EX: “I'm kidding. You know how sometimes you just become this \"persona\"? And you don't know how to quit?”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3BFB-7264-406D-A254-5141A4D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7719-7AC1-4AA3-9CCC-D064C72D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this more personalized?</a:t>
            </a:r>
          </a:p>
          <a:p>
            <a:pPr lvl="1"/>
            <a:r>
              <a:rPr lang="en-US" dirty="0"/>
              <a:t>Find similar users and use their RNN for some more suggestions</a:t>
            </a:r>
          </a:p>
          <a:p>
            <a:pPr lvl="1"/>
            <a:r>
              <a:rPr lang="en-US" dirty="0"/>
              <a:t>Update user’s RNN with previously entered sequence</a:t>
            </a:r>
          </a:p>
          <a:p>
            <a:r>
              <a:rPr lang="en-US" dirty="0"/>
              <a:t>How to know if someone is similar?</a:t>
            </a:r>
          </a:p>
          <a:p>
            <a:pPr lvl="1"/>
            <a:r>
              <a:rPr lang="en-US" dirty="0"/>
              <a:t>Use similarity metric such as Jaccard similarity</a:t>
            </a:r>
          </a:p>
          <a:p>
            <a:r>
              <a:rPr lang="en-US" dirty="0"/>
              <a:t>How to improve real-time performance?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MinHash</a:t>
            </a:r>
            <a:r>
              <a:rPr lang="en-US" dirty="0"/>
              <a:t> and LSH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2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D1BF-CAEC-4C46-99D6-FC3842F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18BE-CA56-4732-866A-3B6475A4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Jaccard similarity does not work well for this approach</a:t>
            </a:r>
          </a:p>
          <a:p>
            <a:pPr lvl="1"/>
            <a:r>
              <a:rPr lang="en-US" dirty="0"/>
              <a:t>Since user could have only entered few words, then intersection size is rather small for most datasets</a:t>
            </a:r>
          </a:p>
          <a:p>
            <a:r>
              <a:rPr lang="en-US" dirty="0"/>
              <a:t>Solution: Use Containment instead</a:t>
            </a:r>
          </a:p>
          <a:p>
            <a:pPr lvl="1"/>
            <a:r>
              <a:rPr lang="en-US" dirty="0"/>
              <a:t>Q is a query (or in our case what the user as entered so far) and X is some other dataset of words</a:t>
            </a:r>
          </a:p>
          <a:p>
            <a:pPr lvl="1"/>
            <a:r>
              <a:rPr lang="en-US" dirty="0"/>
              <a:t>The denominator is only length of query</a:t>
            </a:r>
          </a:p>
          <a:p>
            <a:pPr lvl="1"/>
            <a:r>
              <a:rPr lang="en-US" dirty="0"/>
              <a:t>This is used in LSH Ensemble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5004-A88D-4D71-9D77-7AF8E1EB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57" y="2863963"/>
            <a:ext cx="2464101" cy="6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566-0773-4D34-86B6-D54F982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Build/Train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CCCC-BA80-4E3D-83AF-65F25456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two more RNN language models</a:t>
            </a:r>
          </a:p>
          <a:p>
            <a:pPr lvl="1"/>
            <a:r>
              <a:rPr lang="en-US" dirty="0"/>
              <a:t>Same process as described earlier</a:t>
            </a:r>
          </a:p>
          <a:p>
            <a:pPr lvl="1"/>
            <a:r>
              <a:rPr lang="en-US" dirty="0"/>
              <a:t>One dataset was song lyrics other dataset was movie quotes</a:t>
            </a:r>
          </a:p>
          <a:p>
            <a:r>
              <a:rPr lang="en-US" dirty="0"/>
              <a:t>Built LSH Ensemble using these two datasets</a:t>
            </a:r>
          </a:p>
          <a:p>
            <a:pPr lvl="1"/>
            <a:r>
              <a:rPr lang="en-US" dirty="0"/>
              <a:t>Each subset of the dataset had its own </a:t>
            </a:r>
            <a:r>
              <a:rPr lang="en-US" dirty="0" err="1"/>
              <a:t>MinHash</a:t>
            </a:r>
            <a:r>
              <a:rPr lang="en-US" dirty="0"/>
              <a:t> (e.g., each song or movie quote)</a:t>
            </a:r>
          </a:p>
          <a:p>
            <a:pPr lvl="1"/>
            <a:r>
              <a:rPr lang="en-US" dirty="0"/>
              <a:t>Created set of unique words from each subset then used </a:t>
            </a:r>
            <a:r>
              <a:rPr lang="en-US" dirty="0" err="1"/>
              <a:t>MinHash</a:t>
            </a:r>
            <a:r>
              <a:rPr lang="en-US" dirty="0"/>
              <a:t> of 128 permutation</a:t>
            </a:r>
          </a:p>
          <a:p>
            <a:pPr lvl="1"/>
            <a:r>
              <a:rPr lang="en-US" dirty="0"/>
              <a:t>Used containment threshold of 60% (based on best empirical results)</a:t>
            </a:r>
          </a:p>
          <a:p>
            <a:pPr lvl="1"/>
            <a:r>
              <a:rPr lang="en-US" dirty="0"/>
              <a:t>Was able to use </a:t>
            </a:r>
            <a:r>
              <a:rPr lang="en-US" dirty="0" err="1"/>
              <a:t>datasketch</a:t>
            </a:r>
            <a:r>
              <a:rPr lang="en-US" dirty="0"/>
              <a:t> library to quickly do this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B559-0F64-4452-9F94-1015977C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8692-BB2A-498A-B5E7-4A64D9CB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= U, Similar User (or a subset of the Similar User) = P</a:t>
            </a:r>
          </a:p>
          <a:p>
            <a:r>
              <a:rPr lang="en-US" dirty="0"/>
              <a:t>Step 1 (Find Similar Users):</a:t>
            </a:r>
          </a:p>
          <a:p>
            <a:pPr lvl="1"/>
            <a:r>
              <a:rPr lang="en-US" dirty="0"/>
              <a:t>Each time U enters in a word, compute the containment similarity between the content of the text box (i.e., what the user as entered so far) and all P.</a:t>
            </a:r>
          </a:p>
          <a:p>
            <a:pPr lvl="2"/>
            <a:r>
              <a:rPr lang="en-US" dirty="0"/>
              <a:t>If the similarity exceeds a given threshold, use P’s RNN to make word suggestions</a:t>
            </a:r>
          </a:p>
          <a:p>
            <a:pPr lvl="2"/>
            <a:r>
              <a:rPr lang="en-US" dirty="0"/>
              <a:t>(</a:t>
            </a:r>
            <a:r>
              <a:rPr lang="en-US" i="1" dirty="0"/>
              <a:t>NOTE: In some cases Multiple P’s will share the same RNN, in these cases only need to make the prediction once</a:t>
            </a:r>
            <a:r>
              <a:rPr lang="en-US" dirty="0"/>
              <a:t>)</a:t>
            </a:r>
          </a:p>
          <a:p>
            <a:r>
              <a:rPr lang="en-US" dirty="0"/>
              <a:t>Step 2 (Update):</a:t>
            </a:r>
          </a:p>
          <a:p>
            <a:pPr lvl="1"/>
            <a:r>
              <a:rPr lang="en-US" dirty="0"/>
              <a:t>If U uses a word suggested from P’s RNN</a:t>
            </a:r>
          </a:p>
          <a:p>
            <a:pPr lvl="2"/>
            <a:r>
              <a:rPr lang="en-US" dirty="0"/>
              <a:t>Update U’s RNN by training on the subset of data associated with P</a:t>
            </a:r>
          </a:p>
        </p:txBody>
      </p:sp>
    </p:spTree>
    <p:extLst>
      <p:ext uri="{BB962C8B-B14F-4D97-AF65-F5344CB8AC3E}">
        <p14:creationId xmlns:p14="http://schemas.microsoft.com/office/powerpoint/2010/main" val="2573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EBA-EF82-4C2C-8BAF-E526817D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CEA0-632F-4178-BD56-93E85F7D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wants to use vernacular that peers are using</a:t>
            </a:r>
          </a:p>
          <a:p>
            <a:pPr lvl="1"/>
            <a:r>
              <a:rPr lang="en-US" dirty="0"/>
              <a:t>Give suggestions of words or phrases that are popular for the time being</a:t>
            </a:r>
          </a:p>
          <a:p>
            <a:r>
              <a:rPr lang="en-US" dirty="0"/>
              <a:t>Give user suggestions that they would be likely to use before even saying them</a:t>
            </a:r>
          </a:p>
        </p:txBody>
      </p:sp>
    </p:spTree>
    <p:extLst>
      <p:ext uri="{BB962C8B-B14F-4D97-AF65-F5344CB8AC3E}">
        <p14:creationId xmlns:p14="http://schemas.microsoft.com/office/powerpoint/2010/main" val="341054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30D-66C4-4B18-BBEC-539414D0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DC56-12C1-482B-BD0B-BFFA8C9C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with find similar users enabled</a:t>
            </a:r>
          </a:p>
          <a:p>
            <a:pPr lvl="1"/>
            <a:r>
              <a:rPr lang="en-US" dirty="0"/>
              <a:t>“python main.py --find-similar”</a:t>
            </a:r>
          </a:p>
          <a:p>
            <a:r>
              <a:rPr lang="en-US" dirty="0"/>
              <a:t>EX: “</a:t>
            </a:r>
            <a:r>
              <a:rPr lang="en-US" dirty="0" err="1"/>
              <a:t>i</a:t>
            </a:r>
            <a:r>
              <a:rPr lang="en-US" dirty="0"/>
              <a:t> got the horses in the </a:t>
            </a:r>
            <a:r>
              <a:rPr lang="en-US" dirty="0" err="1"/>
              <a:t>backi</a:t>
            </a:r>
            <a:r>
              <a:rPr lang="en-US" dirty="0"/>
              <a:t> ”</a:t>
            </a:r>
          </a:p>
          <a:p>
            <a:r>
              <a:rPr lang="en-US" dirty="0"/>
              <a:t>EX: “I'm going to make him an offer he can't refuse.”</a:t>
            </a:r>
          </a:p>
        </p:txBody>
      </p:sp>
    </p:spTree>
    <p:extLst>
      <p:ext uri="{BB962C8B-B14F-4D97-AF65-F5344CB8AC3E}">
        <p14:creationId xmlns:p14="http://schemas.microsoft.com/office/powerpoint/2010/main" val="354082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B120-9FCA-4A81-ABEF-5F1CDF5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ECF5-CABD-49FD-B3E1-9E214FDC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had more time would have implemented LSH Ensemble myself</a:t>
            </a:r>
          </a:p>
          <a:p>
            <a:pPr lvl="1"/>
            <a:r>
              <a:rPr lang="en-US" dirty="0"/>
              <a:t>The library I was using had a lot of weird bugs (e.g., 64% threshold not working but 75% and 60% works?)</a:t>
            </a:r>
          </a:p>
          <a:p>
            <a:r>
              <a:rPr lang="en-US" dirty="0"/>
              <a:t>There is a lot of optimizing and a bit of code refactoring that would need to be done if this was in production as a tool/application</a:t>
            </a:r>
          </a:p>
          <a:p>
            <a:pPr lvl="1"/>
            <a:r>
              <a:rPr lang="en-US" dirty="0"/>
              <a:t>The update step should only be done after the user enters in a sequence rather than one word, be done when the user is not actively using the word suggestion, or done in a separate thread.</a:t>
            </a:r>
          </a:p>
          <a:p>
            <a:pPr lvl="1"/>
            <a:r>
              <a:rPr lang="en-US" dirty="0"/>
              <a:t>Find a suitable amount of Epochs to train during the update</a:t>
            </a:r>
          </a:p>
          <a:p>
            <a:r>
              <a:rPr lang="en-US" dirty="0"/>
              <a:t>Should use a more complex model and control overfitting</a:t>
            </a:r>
          </a:p>
        </p:txBody>
      </p:sp>
    </p:spTree>
    <p:extLst>
      <p:ext uri="{BB962C8B-B14F-4D97-AF65-F5344CB8AC3E}">
        <p14:creationId xmlns:p14="http://schemas.microsoft.com/office/powerpoint/2010/main" val="272904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B750-B986-4D63-B265-AF78758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59DF-497E-46F0-B7E9-7069055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https://github.com/rwickman/Word-Suggestion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27F9-5FF9-4D83-888B-C63EFD56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963C-99D9-40C5-A590-D54A7A53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https://www.tensorflow.org/tutorials/representation/word2vec</a:t>
            </a:r>
            <a:endParaRPr lang="en-US" u="sng" dirty="0"/>
          </a:p>
          <a:p>
            <a:pPr fontAlgn="base"/>
            <a:r>
              <a:rPr lang="en-US" dirty="0">
                <a:hlinkClick r:id="rId3"/>
              </a:rPr>
              <a:t>https://www.tensorflow.org/tutorials/sequences/text_generation</a:t>
            </a:r>
            <a:endParaRPr lang="en-US" dirty="0"/>
          </a:p>
          <a:p>
            <a:r>
              <a:rPr lang="en-US" dirty="0">
                <a:hlinkClick r:id="rId4"/>
              </a:rPr>
              <a:t>https://machinelearningmastery.com/develop-word-based-neural-language-models-python-keras/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https://adventuresinmachinelearning.com/keras-lstm-tutorial/</a:t>
            </a:r>
            <a:endParaRPr lang="en-US" dirty="0"/>
          </a:p>
          <a:p>
            <a:r>
              <a:rPr lang="en-US" u="sng" dirty="0">
                <a:hlinkClick r:id="rId6"/>
              </a:rPr>
              <a:t>https://ekzhu.github.io/datasketch/lshensemble.html#minhash-lsh-ensemblehttps://ekzhu.github.io/datasketch/lshensemble.html#minhash-lsh-ensemble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FDFF-DD28-462A-9BB0-F38B0F9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4803-B142-4240-8508-A2129DA0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suggestion a word to a user</a:t>
            </a:r>
          </a:p>
          <a:p>
            <a:r>
              <a:rPr lang="en-US" dirty="0"/>
              <a:t>Make it more personalized</a:t>
            </a:r>
          </a:p>
          <a:p>
            <a:pPr lvl="1"/>
            <a:r>
              <a:rPr lang="en-US" dirty="0"/>
              <a:t>Use the same words/language of the user</a:t>
            </a:r>
          </a:p>
          <a:p>
            <a:pPr lvl="1"/>
            <a:r>
              <a:rPr lang="en-US" dirty="0"/>
              <a:t>Give suggestions that the user may haven’t said but may say</a:t>
            </a:r>
          </a:p>
          <a:p>
            <a:r>
              <a:rPr lang="en-US" dirty="0"/>
              <a:t>It has to work in real-time</a:t>
            </a:r>
          </a:p>
        </p:txBody>
      </p:sp>
    </p:spTree>
    <p:extLst>
      <p:ext uri="{BB962C8B-B14F-4D97-AF65-F5344CB8AC3E}">
        <p14:creationId xmlns:p14="http://schemas.microsoft.com/office/powerpoint/2010/main" val="12634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2B9E-5A70-4827-9C9E-1D47F79B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2D7B-9F8F-4C79-8765-14A8CAAC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(recurrent neural network)</a:t>
            </a:r>
          </a:p>
          <a:p>
            <a:pPr lvl="1"/>
            <a:r>
              <a:rPr lang="en-US" dirty="0"/>
              <a:t>LSTM (Long short-term memory)</a:t>
            </a:r>
          </a:p>
          <a:p>
            <a:r>
              <a:rPr lang="en-US" dirty="0"/>
              <a:t>(locality-sensitive hashing (LSH)/</a:t>
            </a:r>
            <a:r>
              <a:rPr lang="en-US" dirty="0" err="1"/>
              <a:t>minhashing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5A0B-FBAD-49FD-985F-C76A1167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093D-DBE7-439F-9D4F-782DA8B6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json file of dialogue from movies to train the RNN model of the user</a:t>
            </a:r>
          </a:p>
          <a:p>
            <a:r>
              <a:rPr lang="en-US" dirty="0"/>
              <a:t>“Cleaned” the dialogue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Removed extra whitespace</a:t>
            </a:r>
          </a:p>
          <a:p>
            <a:pPr lvl="1"/>
            <a:r>
              <a:rPr lang="en-US" dirty="0"/>
              <a:t>Removed/replaced most non alphabet characters</a:t>
            </a:r>
          </a:p>
          <a:p>
            <a:pPr lvl="2"/>
            <a:r>
              <a:rPr lang="en-US" dirty="0" err="1"/>
              <a:t>re.sub</a:t>
            </a:r>
            <a:r>
              <a:rPr lang="en-US" dirty="0"/>
              <a:t>("[^a-</a:t>
            </a:r>
            <a:r>
              <a:rPr lang="en-US" dirty="0" err="1"/>
              <a:t>zA</a:t>
            </a:r>
            <a:r>
              <a:rPr lang="en-US" dirty="0"/>
              <a:t>-Z\'$% ]", "", text)</a:t>
            </a:r>
          </a:p>
          <a:p>
            <a:r>
              <a:rPr lang="en-US" dirty="0"/>
              <a:t>Concatenated all the lines of dialogue to simulate a continuous conversation</a:t>
            </a:r>
          </a:p>
        </p:txBody>
      </p:sp>
    </p:spTree>
    <p:extLst>
      <p:ext uri="{BB962C8B-B14F-4D97-AF65-F5344CB8AC3E}">
        <p14:creationId xmlns:p14="http://schemas.microsoft.com/office/powerpoint/2010/main" val="232775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1A9-E177-48A2-BCCF-B167CCD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E441-A510-483F-9984-A10332DE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Mapped each word to a unique ID</a:t>
            </a:r>
          </a:p>
          <a:p>
            <a:r>
              <a:rPr lang="en-US" dirty="0"/>
              <a:t>Transformed each word in text to unique ID equivalent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36C8-4998-42D9-862F-E69A0467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AD98-D6CA-47DD-93C5-9477F22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to build the Network Architecture</a:t>
            </a:r>
          </a:p>
          <a:p>
            <a:pPr lvl="1"/>
            <a:r>
              <a:rPr lang="en-US" dirty="0"/>
              <a:t>First Layer: </a:t>
            </a:r>
            <a:r>
              <a:rPr lang="en-US" b="1" dirty="0"/>
              <a:t>Embedding</a:t>
            </a:r>
          </a:p>
          <a:p>
            <a:pPr lvl="2"/>
            <a:r>
              <a:rPr lang="en-US" dirty="0"/>
              <a:t>input length: min(max sequence length, 40), embedding dim: 256, vocab size: 10,000</a:t>
            </a:r>
          </a:p>
          <a:p>
            <a:pPr lvl="1"/>
            <a:r>
              <a:rPr lang="en-US" dirty="0"/>
              <a:t>Second Layer: </a:t>
            </a:r>
            <a:r>
              <a:rPr lang="en-US" b="1" dirty="0"/>
              <a:t>LSTM</a:t>
            </a:r>
          </a:p>
          <a:p>
            <a:pPr lvl="2"/>
            <a:r>
              <a:rPr lang="en-US" dirty="0"/>
              <a:t>units: 1024</a:t>
            </a:r>
          </a:p>
          <a:p>
            <a:pPr lvl="1"/>
            <a:r>
              <a:rPr lang="en-US" dirty="0"/>
              <a:t>Third Layer: </a:t>
            </a:r>
            <a:r>
              <a:rPr lang="en-US" b="1" dirty="0"/>
              <a:t>Dense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Units: 10,000 (same as input vocab size), activation: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Loss function: Categorical Cross Entropy</a:t>
            </a:r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Metrics: Categorical Accuracy</a:t>
            </a:r>
          </a:p>
        </p:txBody>
      </p:sp>
    </p:spTree>
    <p:extLst>
      <p:ext uri="{BB962C8B-B14F-4D97-AF65-F5344CB8AC3E}">
        <p14:creationId xmlns:p14="http://schemas.microsoft.com/office/powerpoint/2010/main" val="13665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5965-A6AC-4631-B5E7-15948DA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E68B-9F14-4C68-A016-CE8EB214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a training generator</a:t>
            </a:r>
          </a:p>
          <a:p>
            <a:pPr lvl="1"/>
            <a:r>
              <a:rPr lang="en-US" dirty="0"/>
              <a:t>Data was too large to fit in memory</a:t>
            </a:r>
          </a:p>
          <a:p>
            <a:pPr lvl="1"/>
            <a:r>
              <a:rPr lang="en-US" dirty="0"/>
              <a:t>Allows for dynamic variable batch size</a:t>
            </a:r>
          </a:p>
          <a:p>
            <a:pPr lvl="2"/>
            <a:r>
              <a:rPr lang="en-US" dirty="0"/>
              <a:t>Was able train on different sequence sizes giving better results</a:t>
            </a:r>
          </a:p>
          <a:p>
            <a:pPr lvl="2"/>
            <a:r>
              <a:rPr lang="en-US" dirty="0"/>
              <a:t>Had to pad the sequences with 0’s so sequence length == input length</a:t>
            </a:r>
          </a:p>
          <a:p>
            <a:r>
              <a:rPr lang="en-US" dirty="0"/>
              <a:t>Epochs: 60</a:t>
            </a:r>
          </a:p>
          <a:p>
            <a:r>
              <a:rPr lang="en-US" dirty="0"/>
              <a:t>Batch Size: 10</a:t>
            </a:r>
          </a:p>
          <a:p>
            <a:r>
              <a:rPr lang="en-US" dirty="0"/>
              <a:t>Steps per epoch: ~39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data.split</a:t>
            </a:r>
            <a:r>
              <a:rPr lang="en-US" dirty="0"/>
              <a:t>()) // (</a:t>
            </a:r>
            <a:r>
              <a:rPr lang="en-US" dirty="0" err="1"/>
              <a:t>self.batch_size</a:t>
            </a:r>
            <a:r>
              <a:rPr lang="en-US" dirty="0"/>
              <a:t> * (</a:t>
            </a:r>
            <a:r>
              <a:rPr lang="en-US" dirty="0" err="1"/>
              <a:t>self.input_length</a:t>
            </a:r>
            <a:r>
              <a:rPr lang="en-US" dirty="0"/>
              <a:t> //2)) - (</a:t>
            </a:r>
            <a:r>
              <a:rPr lang="en-US" dirty="0" err="1"/>
              <a:t>self.skip_steps</a:t>
            </a:r>
            <a:r>
              <a:rPr lang="en-US" dirty="0"/>
              <a:t> - </a:t>
            </a:r>
            <a:r>
              <a:rPr lang="en-US" dirty="0" err="1"/>
              <a:t>self.input_length</a:t>
            </a:r>
            <a:r>
              <a:rPr lang="en-US" dirty="0"/>
              <a:t>)</a:t>
            </a:r>
          </a:p>
          <a:p>
            <a:r>
              <a:rPr lang="en-US" dirty="0"/>
              <a:t>(NOTE: This was only for the user RNN Network, others may vary)</a:t>
            </a:r>
          </a:p>
        </p:txBody>
      </p:sp>
    </p:spTree>
    <p:extLst>
      <p:ext uri="{BB962C8B-B14F-4D97-AF65-F5344CB8AC3E}">
        <p14:creationId xmlns:p14="http://schemas.microsoft.com/office/powerpoint/2010/main" val="20705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44B5-39C0-461E-B2EB-33F7BE5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EE89-B99A-47FD-8ED0-B3CDD6B3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Loss: 0.2381</a:t>
            </a:r>
          </a:p>
          <a:p>
            <a:r>
              <a:rPr lang="en-US" dirty="0"/>
              <a:t>Categorical Accuracy: 95.11%</a:t>
            </a:r>
          </a:p>
        </p:txBody>
      </p:sp>
    </p:spTree>
    <p:extLst>
      <p:ext uri="{BB962C8B-B14F-4D97-AF65-F5344CB8AC3E}">
        <p14:creationId xmlns:p14="http://schemas.microsoft.com/office/powerpoint/2010/main" val="217707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4150-BF0F-49B8-AFCC-40A82883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1EDD-BC93-4ABA-8AC7-4938EE56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word to unique ID</a:t>
            </a:r>
          </a:p>
          <a:p>
            <a:r>
              <a:rPr lang="en-US" dirty="0"/>
              <a:t>Automatically filter out words not initially trained in the model</a:t>
            </a:r>
          </a:p>
          <a:p>
            <a:r>
              <a:rPr lang="en-US" dirty="0"/>
              <a:t>Predict the next word in the sequence using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18491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1096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Research-Oriented: Word Suggestion</vt:lpstr>
      <vt:lpstr>Problem</vt:lpstr>
      <vt:lpstr>Approach</vt:lpstr>
      <vt:lpstr>Preprocessing data</vt:lpstr>
      <vt:lpstr>Preprocessing data cont.</vt:lpstr>
      <vt:lpstr>Build the Model</vt:lpstr>
      <vt:lpstr>Train the Model</vt:lpstr>
      <vt:lpstr>Results</vt:lpstr>
      <vt:lpstr>Using the Model</vt:lpstr>
      <vt:lpstr>First Demo</vt:lpstr>
      <vt:lpstr>Research Part Questions</vt:lpstr>
      <vt:lpstr>Revision</vt:lpstr>
      <vt:lpstr>Build/Train the Models</vt:lpstr>
      <vt:lpstr>Algorithm</vt:lpstr>
      <vt:lpstr>Applications </vt:lpstr>
      <vt:lpstr>Demo 2</vt:lpstr>
      <vt:lpstr>Final Thoughts</vt:lpstr>
      <vt:lpstr>Source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Research-Oriented: Word Suggestion</dc:title>
  <dc:creator>Ryan Wickman</dc:creator>
  <cp:lastModifiedBy>Ryan Wickman</cp:lastModifiedBy>
  <cp:revision>26</cp:revision>
  <dcterms:created xsi:type="dcterms:W3CDTF">2019-04-21T19:53:18Z</dcterms:created>
  <dcterms:modified xsi:type="dcterms:W3CDTF">2019-04-22T02:06:53Z</dcterms:modified>
</cp:coreProperties>
</file>