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A3FA-502D-4767-A52C-A97DC6D5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E66C8-70A3-42A2-BE77-9A46C687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F966D-D96E-40A6-BCFE-3AE3277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1E3668-4C84-4F5E-B9CB-EEA3227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3365B-4865-4D5E-B866-D4FC817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0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1D3B-2C67-4A7E-B4B6-4CB03492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03FD49-1689-43F8-A0F6-C69A1C3B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54956-46F5-4211-AB6D-23E6B4BB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CA4B8-584A-4311-AF74-C5598392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BD0BD-EF4C-4134-BA67-FF5EEA85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6B8AD5-6F49-4616-9BE0-973C54446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CE0376-E384-435F-8BFD-D2A4F694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44FAB-87D8-4D00-9403-D526955E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D15C6-54BA-4C37-816E-AED644FA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230B4-7DB9-42C8-842C-A831C6E3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F9A68-D88B-40B9-BC83-50333154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3388-B276-43A5-BFA6-73F977B3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B3E8F-4622-42B4-99C7-3FFCB626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7CF70-F393-4A06-9DCA-3816A271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63CA3-11DE-44EC-A735-B6EA25BD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575E8-373B-4DE5-8DB5-6A481644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3431E-6517-4E01-BB60-309F4FE0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E667C-B70F-46D5-8E4E-5EF4C496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8C948-983F-4873-861F-FF80ADF5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DA949-4FF7-4762-95F5-7ED389FD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48776-34EE-48D9-A7CB-5033EA8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16AA1-B7B0-4551-B577-312E7F490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BA387E-238D-4450-B59C-97CCB1CE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962EAA-05ED-4EC7-8CC4-82426F65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642F7-B432-4FF8-AEE7-CC94AB87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7CCF47-0E2F-4FC2-A5E4-261814C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7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3B99A-B681-43D2-A7AA-C7E25C94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783FF-BE31-40C0-BA5C-73FE521D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F28A35-D914-4600-8E92-0AF4B8B0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78E7A1-BD31-463C-BA14-F53A3480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F5226D-180A-47D2-A5E8-021375DF7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9C1458-2977-4991-BAFA-D4264BAE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6266E-3D85-4F48-9D1B-30EDF08E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D314E8-730B-4EC1-BBEA-40AFC2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1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FAD1-BA1A-42D7-B3CD-5088D05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4655F3-D4D7-49C6-9E98-D83F72C7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15925D-284A-4F13-84CC-EC8A04E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082A3E-B26D-4BCC-B39C-40F3754E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DB737F-02E1-44E2-9C06-D7AEF67C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D8BA8-9DD6-4A80-8AAC-0CDD0C2F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1D0AAC-58BC-479F-984A-551FA983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2DF9E-67A8-4A7D-AD41-71FEEAA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C3600-9722-49E0-B9A5-9E1173DB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095D25-A7A7-496F-B080-A3340078B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C7691-2E2D-41F7-A5AA-F631C3E5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279AF-BD56-4197-88D3-334A87B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91E994-FF3B-4267-8609-FA819DA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57B50-6558-419D-B0CA-FF8B64D6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C9AABF-28FD-4A85-A745-E4212967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AA7CF-0B97-462C-B8D7-ED70FC88D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0B02D-970D-4048-A916-3F70BBEC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A6877-F773-499F-8CCC-FF3CDD4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2E2F2-DC33-449F-A6DB-FEA14B7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91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DAD55A-2DC5-4C8D-A6DE-3053A15A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6F839-F501-44AB-84D5-012A6E77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F56A1-E28B-4320-B631-4995C21DE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6D8D-72E9-4755-8C01-941A9F7F465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AEC90-552F-4FB5-9476-6B5F2FEE9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2D27B-F85A-4303-B53B-1CA1C8DD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C3E3-39D0-4197-B105-7F4CB71D0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A9049A-FD57-42AF-937E-D2DC2AF50408}"/>
              </a:ext>
            </a:extLst>
          </p:cNvPr>
          <p:cNvSpPr txBox="1"/>
          <p:nvPr/>
        </p:nvSpPr>
        <p:spPr>
          <a:xfrm>
            <a:off x="310392" y="226503"/>
            <a:ext cx="5142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struct</a:t>
            </a:r>
            <a:r>
              <a:rPr lang="pt-BR" dirty="0"/>
              <a:t> lista {</a:t>
            </a:r>
          </a:p>
          <a:p>
            <a:r>
              <a:rPr lang="pt-BR" dirty="0"/>
              <a:t>	int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lista* </a:t>
            </a:r>
            <a:r>
              <a:rPr lang="pt-BR" dirty="0" err="1"/>
              <a:t>prox</a:t>
            </a:r>
            <a:r>
              <a:rPr lang="pt-BR" dirty="0"/>
              <a:t>;</a:t>
            </a:r>
          </a:p>
          <a:p>
            <a:r>
              <a:rPr lang="pt-BR" dirty="0"/>
              <a:t>};</a:t>
            </a:r>
          </a:p>
          <a:p>
            <a:endParaRPr lang="pt-BR" dirty="0"/>
          </a:p>
          <a:p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lista </a:t>
            </a:r>
            <a:r>
              <a:rPr lang="pt-BR" dirty="0" err="1"/>
              <a:t>Lista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Lista* p;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0B1E801-9D6D-45E6-ABF9-D510020073CD}"/>
              </a:ext>
            </a:extLst>
          </p:cNvPr>
          <p:cNvSpPr/>
          <p:nvPr/>
        </p:nvSpPr>
        <p:spPr>
          <a:xfrm>
            <a:off x="3959604" y="293615"/>
            <a:ext cx="2600587" cy="1543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CD41761-4597-4448-9CBD-F344735DBC4A}"/>
              </a:ext>
            </a:extLst>
          </p:cNvPr>
          <p:cNvCxnSpPr>
            <a:endCxn id="10" idx="3"/>
          </p:cNvCxnSpPr>
          <p:nvPr/>
        </p:nvCxnSpPr>
        <p:spPr>
          <a:xfrm flipV="1">
            <a:off x="3993160" y="1065402"/>
            <a:ext cx="256703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AC7C03-00F1-4FF5-B6DD-DD334B5D9622}"/>
              </a:ext>
            </a:extLst>
          </p:cNvPr>
          <p:cNvSpPr txBox="1"/>
          <p:nvPr/>
        </p:nvSpPr>
        <p:spPr>
          <a:xfrm>
            <a:off x="4647501" y="587229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B46F4C-E955-47CD-8D7C-491A65B61EF8}"/>
              </a:ext>
            </a:extLst>
          </p:cNvPr>
          <p:cNvSpPr txBox="1"/>
          <p:nvPr/>
        </p:nvSpPr>
        <p:spPr>
          <a:xfrm>
            <a:off x="4647501" y="1242165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prox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0170FA-001B-4D5C-9530-840F5FEBCC1F}"/>
              </a:ext>
            </a:extLst>
          </p:cNvPr>
          <p:cNvSpPr txBox="1"/>
          <p:nvPr/>
        </p:nvSpPr>
        <p:spPr>
          <a:xfrm>
            <a:off x="285225" y="2824193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Lista* novo = (Lista*) </a:t>
            </a:r>
            <a:r>
              <a:rPr lang="pt-BR" dirty="0" err="1"/>
              <a:t>malloc</a:t>
            </a:r>
            <a:r>
              <a:rPr lang="pt-BR" dirty="0"/>
              <a:t>(</a:t>
            </a:r>
            <a:r>
              <a:rPr lang="pt-BR" dirty="0" err="1"/>
              <a:t>sizeof</a:t>
            </a:r>
            <a:r>
              <a:rPr lang="pt-BR" dirty="0"/>
              <a:t>(Lista));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C2D7112-93CD-43E9-BBA4-E57B4BC8FD56}"/>
              </a:ext>
            </a:extLst>
          </p:cNvPr>
          <p:cNvSpPr/>
          <p:nvPr/>
        </p:nvSpPr>
        <p:spPr>
          <a:xfrm>
            <a:off x="378903" y="3213590"/>
            <a:ext cx="2600587" cy="1543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251AC8C-56CC-450C-8B9F-4FC162FD4BF6}"/>
              </a:ext>
            </a:extLst>
          </p:cNvPr>
          <p:cNvCxnSpPr>
            <a:endCxn id="15" idx="3"/>
          </p:cNvCxnSpPr>
          <p:nvPr/>
        </p:nvCxnSpPr>
        <p:spPr>
          <a:xfrm flipV="1">
            <a:off x="412459" y="3985377"/>
            <a:ext cx="256703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FA8819-0A8B-4CBB-8773-22E3872A5469}"/>
              </a:ext>
            </a:extLst>
          </p:cNvPr>
          <p:cNvSpPr txBox="1"/>
          <p:nvPr/>
        </p:nvSpPr>
        <p:spPr>
          <a:xfrm>
            <a:off x="1066800" y="3507204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A3E885-FA85-4236-9DE6-687B9C0676A4}"/>
              </a:ext>
            </a:extLst>
          </p:cNvPr>
          <p:cNvSpPr txBox="1"/>
          <p:nvPr/>
        </p:nvSpPr>
        <p:spPr>
          <a:xfrm>
            <a:off x="1066800" y="4162140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prox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E2CBD5-10B4-4364-A39D-2B246C041D05}"/>
              </a:ext>
            </a:extLst>
          </p:cNvPr>
          <p:cNvSpPr txBox="1"/>
          <p:nvPr/>
        </p:nvSpPr>
        <p:spPr>
          <a:xfrm>
            <a:off x="2979490" y="3523955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p-&gt;</a:t>
            </a:r>
            <a:r>
              <a:rPr lang="pt-BR" dirty="0" err="1"/>
              <a:t>info</a:t>
            </a:r>
            <a:r>
              <a:rPr lang="pt-BR" dirty="0"/>
              <a:t> = i;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4FB79F-0420-4C8A-B1F6-F8D01681F3F3}"/>
              </a:ext>
            </a:extLst>
          </p:cNvPr>
          <p:cNvSpPr txBox="1"/>
          <p:nvPr/>
        </p:nvSpPr>
        <p:spPr>
          <a:xfrm>
            <a:off x="2979490" y="4132776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p-&gt;</a:t>
            </a:r>
            <a:r>
              <a:rPr lang="pt-BR" dirty="0" err="1"/>
              <a:t>prox</a:t>
            </a:r>
            <a:r>
              <a:rPr lang="pt-BR" dirty="0"/>
              <a:t> = l;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A1AB35-54E3-498F-AEB6-ED707451A04B}"/>
              </a:ext>
            </a:extLst>
          </p:cNvPr>
          <p:cNvSpPr txBox="1"/>
          <p:nvPr/>
        </p:nvSpPr>
        <p:spPr>
          <a:xfrm>
            <a:off x="5085128" y="2878938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Lista* novo = (Lista*) </a:t>
            </a:r>
            <a:r>
              <a:rPr lang="pt-BR" dirty="0" err="1"/>
              <a:t>malloc</a:t>
            </a:r>
            <a:r>
              <a:rPr lang="pt-BR" dirty="0"/>
              <a:t>(</a:t>
            </a:r>
            <a:r>
              <a:rPr lang="pt-BR" dirty="0" err="1"/>
              <a:t>sizeof</a:t>
            </a:r>
            <a:r>
              <a:rPr lang="pt-BR" dirty="0"/>
              <a:t>(Lista));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9047220-FFDE-40E8-9181-CD3527189CF7}"/>
              </a:ext>
            </a:extLst>
          </p:cNvPr>
          <p:cNvSpPr/>
          <p:nvPr/>
        </p:nvSpPr>
        <p:spPr>
          <a:xfrm>
            <a:off x="5178806" y="3268335"/>
            <a:ext cx="2600587" cy="1543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5F13DF7-ED4A-456E-8831-146022C9B596}"/>
              </a:ext>
            </a:extLst>
          </p:cNvPr>
          <p:cNvCxnSpPr>
            <a:endCxn id="28" idx="3"/>
          </p:cNvCxnSpPr>
          <p:nvPr/>
        </p:nvCxnSpPr>
        <p:spPr>
          <a:xfrm flipV="1">
            <a:off x="5212362" y="4040122"/>
            <a:ext cx="256703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105192-2247-4003-A3FE-BD01AF6A89A9}"/>
              </a:ext>
            </a:extLst>
          </p:cNvPr>
          <p:cNvSpPr txBox="1"/>
          <p:nvPr/>
        </p:nvSpPr>
        <p:spPr>
          <a:xfrm>
            <a:off x="5866703" y="3561949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CF4699B-490B-4CB7-A2E0-A38C2DA6D622}"/>
              </a:ext>
            </a:extLst>
          </p:cNvPr>
          <p:cNvSpPr txBox="1"/>
          <p:nvPr/>
        </p:nvSpPr>
        <p:spPr>
          <a:xfrm>
            <a:off x="5866703" y="4216885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prox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4887EC8-5B51-4AFB-9AB6-882A31BB905D}"/>
              </a:ext>
            </a:extLst>
          </p:cNvPr>
          <p:cNvSpPr txBox="1"/>
          <p:nvPr/>
        </p:nvSpPr>
        <p:spPr>
          <a:xfrm>
            <a:off x="7779393" y="3578700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p-&gt;</a:t>
            </a:r>
            <a:r>
              <a:rPr lang="pt-BR" dirty="0" err="1"/>
              <a:t>info</a:t>
            </a:r>
            <a:r>
              <a:rPr lang="pt-BR" dirty="0"/>
              <a:t> = i;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51B45B5-D9FB-4285-A410-11FB88E64FA4}"/>
              </a:ext>
            </a:extLst>
          </p:cNvPr>
          <p:cNvSpPr txBox="1"/>
          <p:nvPr/>
        </p:nvSpPr>
        <p:spPr>
          <a:xfrm>
            <a:off x="7779393" y="418752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p-&gt;</a:t>
            </a:r>
            <a:r>
              <a:rPr lang="pt-BR" dirty="0" err="1"/>
              <a:t>prox</a:t>
            </a:r>
            <a:r>
              <a:rPr lang="pt-BR" dirty="0"/>
              <a:t> = l;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D3AD3B6-44A0-4525-AC6E-11A8C58AA531}"/>
              </a:ext>
            </a:extLst>
          </p:cNvPr>
          <p:cNvSpPr txBox="1"/>
          <p:nvPr/>
        </p:nvSpPr>
        <p:spPr>
          <a:xfrm>
            <a:off x="1201307" y="4849254"/>
            <a:ext cx="2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C1C71CF-0D09-4C9C-A812-CDD85462CDD5}"/>
              </a:ext>
            </a:extLst>
          </p:cNvPr>
          <p:cNvSpPr txBox="1"/>
          <p:nvPr/>
        </p:nvSpPr>
        <p:spPr>
          <a:xfrm>
            <a:off x="6212617" y="4795617"/>
            <a:ext cx="2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5B646B6-792E-45CF-999A-AB572E1F3B92}"/>
              </a:ext>
            </a:extLst>
          </p:cNvPr>
          <p:cNvCxnSpPr/>
          <p:nvPr/>
        </p:nvCxnSpPr>
        <p:spPr>
          <a:xfrm flipH="1">
            <a:off x="2999063" y="4757164"/>
            <a:ext cx="208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0A6BE55-8FA1-4973-A72E-9B66DAF0EA2E}"/>
              </a:ext>
            </a:extLst>
          </p:cNvPr>
          <p:cNvCxnSpPr/>
          <p:nvPr/>
        </p:nvCxnSpPr>
        <p:spPr>
          <a:xfrm>
            <a:off x="494950" y="4647501"/>
            <a:ext cx="0" cy="146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79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Vit</dc:creator>
  <cp:lastModifiedBy>Rodrigo De Vit</cp:lastModifiedBy>
  <cp:revision>3</cp:revision>
  <dcterms:created xsi:type="dcterms:W3CDTF">2019-08-28T22:05:03Z</dcterms:created>
  <dcterms:modified xsi:type="dcterms:W3CDTF">2019-08-29T00:57:37Z</dcterms:modified>
</cp:coreProperties>
</file>