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2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4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2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7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6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2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25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72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3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835"/>
          <a:stretch/>
        </p:blipFill>
        <p:spPr>
          <a:xfrm>
            <a:off x="341246" y="1556752"/>
            <a:ext cx="11850754" cy="53012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1345" y="710684"/>
            <a:ext cx="3116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https://earthexplorer.usgs.gov/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0745" y="329684"/>
            <a:ext cx="2767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Select area of interest (AOI)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8711"/>
          <a:stretch/>
        </p:blipFill>
        <p:spPr>
          <a:xfrm>
            <a:off x="1909045" y="994704"/>
            <a:ext cx="9082805" cy="55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3951" r="63714" b="4038"/>
          <a:stretch/>
        </p:blipFill>
        <p:spPr>
          <a:xfrm>
            <a:off x="3105150" y="2724151"/>
            <a:ext cx="4415555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26" y="757133"/>
            <a:ext cx="4105848" cy="1495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476" y="5076749"/>
            <a:ext cx="392484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3951" r="63714" b="4038"/>
          <a:stretch/>
        </p:blipFill>
        <p:spPr>
          <a:xfrm>
            <a:off x="3105150" y="2724151"/>
            <a:ext cx="4415555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26" y="757133"/>
            <a:ext cx="4105848" cy="1495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476" y="5076749"/>
            <a:ext cx="392484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3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Wilks</dc:creator>
  <cp:lastModifiedBy>Rebecca Wilks</cp:lastModifiedBy>
  <cp:revision>2</cp:revision>
  <dcterms:created xsi:type="dcterms:W3CDTF">2023-02-15T11:56:40Z</dcterms:created>
  <dcterms:modified xsi:type="dcterms:W3CDTF">2023-02-15T11:58:30Z</dcterms:modified>
</cp:coreProperties>
</file>