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>
        <p:scale>
          <a:sx n="60" d="100"/>
          <a:sy n="60" d="100"/>
        </p:scale>
        <p:origin x="-79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E62D30B-F0D1-49C7-AC85-3B063DE33908}" type="datetimeFigureOut">
              <a:rPr lang="es-ES" smtClean="0"/>
              <a:pPr/>
              <a:t>13/01/2015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A758B8-DDAE-47BB-AE0B-5ED2D31458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nube.com/viajes/espana/la_gomera/san_sebastian_de_la_gomera" TargetMode="External"/><Relationship Id="rId3" Type="http://schemas.openxmlformats.org/officeDocument/2006/relationships/hyperlink" Target="http://www.splashgomera.es/contact-us" TargetMode="External"/><Relationship Id="rId7" Type="http://schemas.openxmlformats.org/officeDocument/2006/relationships/hyperlink" Target="mailto:info@ymaguara.com" TargetMode="External"/><Relationship Id="rId2" Type="http://schemas.openxmlformats.org/officeDocument/2006/relationships/hyperlink" Target="http://www.splashgomera.es/water-sports-excursions/kayaks-paddleboard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maguara.com/ymaguara-turismo-sostenible-ecoturismo-rural-la-gomera/" TargetMode="External"/><Relationship Id="rId5" Type="http://schemas.openxmlformats.org/officeDocument/2006/relationships/hyperlink" Target="http://www.gomeractiva.com/contacto.html" TargetMode="External"/><Relationship Id="rId4" Type="http://schemas.openxmlformats.org/officeDocument/2006/relationships/hyperlink" Target="http://www.gomeractiva.com/kayak.html" TargetMode="External"/><Relationship Id="rId9" Type="http://schemas.openxmlformats.org/officeDocument/2006/relationships/hyperlink" Target="http://gomeraverde.es/not/20867/vela__piraguismo__windsurf_y_bautizos_del_mar_en_san_sebastia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lashgomera.es/Images/User/fa592a83-4786-4c5c-92aa-1c499e5e96b2/CMS/splash-gomera-kayaks-and-paddleboards-1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meractiva.com/kayak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search?q=vela+la+gomera&amp;espv=210&amp;es_sm=93&amp;source=lnms&amp;tbm=isch&amp;sa=X&amp;ei=QpMMU9vINIeK1AWW8oDACQ&amp;ved=0C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31632" y="2896235"/>
          <a:ext cx="5880735" cy="1065530"/>
        </p:xfrm>
        <a:graphic>
          <a:graphicData uri="http://schemas.openxmlformats.org/drawingml/2006/table">
            <a:tbl>
              <a:tblPr/>
              <a:tblGrid>
                <a:gridCol w="5880735"/>
              </a:tblGrid>
              <a:tr h="1065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latin typeface="Calibri"/>
                          <a:ea typeface="Calibri"/>
                          <a:cs typeface="Times New Roman"/>
                        </a:rPr>
                        <a:t>OUTDOOR MAR / MEER 1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latin typeface="Calibri"/>
                          <a:ea typeface="Calibri"/>
                          <a:cs typeface="Times New Roman"/>
                        </a:rPr>
                        <a:t>KAYAK Y VELA / KAJAK UND </a:t>
                      </a:r>
                      <a:r>
                        <a:rPr lang="es-ES" sz="2000" b="1" dirty="0" smtClean="0">
                          <a:latin typeface="Calibri"/>
                          <a:ea typeface="Calibri"/>
                          <a:cs typeface="Times New Roman"/>
                        </a:rPr>
                        <a:t>SEGELN / KAYAKING</a:t>
                      </a:r>
                      <a:r>
                        <a:rPr lang="es-ES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AND SAILING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1637251"/>
          <a:ext cx="6095999" cy="3583498"/>
        </p:xfrm>
        <a:graphic>
          <a:graphicData uri="http://schemas.openxmlformats.org/drawingml/2006/table">
            <a:tbl>
              <a:tblPr/>
              <a:tblGrid>
                <a:gridCol w="180355"/>
                <a:gridCol w="976117"/>
                <a:gridCol w="976117"/>
                <a:gridCol w="976556"/>
                <a:gridCol w="976556"/>
                <a:gridCol w="976556"/>
                <a:gridCol w="1033742"/>
              </a:tblGrid>
              <a:tr h="218506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Calibri"/>
                          <a:ea typeface="Calibri"/>
                          <a:cs typeface="Times New Roman"/>
                        </a:rPr>
                        <a:t>KAYAK Y  VELA / KAJAK UND SEGEN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7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ACTIVIDAD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NOMBRE DE LA EMPRESA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DIRECCIÓN POSTAL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TELÉFONO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PÁGINA WEB (www.)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MAIL (@)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6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Kayak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 dirty="0" err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</a:rPr>
                        <a:t>Kajak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Splash Gomera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Calle Santiago Apóstol, local nº 10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38811 Playa de Santiago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Alajeró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+34 626658901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hlinkClick r:id="rId2"/>
                        </a:rPr>
                        <a:t>http://www.splashgomera.es/water-sports-excursions/kayaks-paddleboards</a:t>
                      </a: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hlinkClick r:id="rId3"/>
                        </a:rPr>
                        <a:t>http://www.splashgomera.es/contact-us</a:t>
                      </a: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7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Gomera Activa 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Centro de Deporte y Salud La Fortaleza, Calle Residencial el Llano (Cerca del Supermercado Spar). Valle Gran Rey. La Gomera.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638 239 854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hlinkClick r:id="rId4"/>
                        </a:rPr>
                        <a:t>http://www.gomeractiva.com/kayak.html</a:t>
                      </a: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hlinkClick r:id="rId5"/>
                        </a:rPr>
                        <a:t>http://www.gomeractiva.com/contacto.html</a:t>
                      </a: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6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latin typeface="Calibri"/>
                          <a:ea typeface="Calibri"/>
                          <a:cs typeface="Calibri"/>
                        </a:rPr>
                        <a:t>Ymaguara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Calle Mayor, 5, 38840 Vallehermoso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 +(34) 922 800 329 / + (34) 645 927 650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hlinkClick r:id="rId6"/>
                        </a:rPr>
                        <a:t>http://ymaguara.com/ymaguara-turismo-sostenible-ecoturismo-rural-la-gomera/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hlinkClick r:id="rId7"/>
                        </a:rPr>
                        <a:t>info@ymaguara.com</a:t>
                      </a: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6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Vela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</a:rPr>
                        <a:t>Segeln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latin typeface="Calibri"/>
                          <a:ea typeface="Calibri"/>
                          <a:cs typeface="Times New Roman"/>
                        </a:rPr>
                        <a:t>Club Nautico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Avenida de los Descubridores, S/N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8"/>
                        </a:rPr>
                        <a:t>San Sebastian de la Gomera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latin typeface="Calibri"/>
                          <a:ea typeface="Calibri"/>
                          <a:cs typeface="Times New Roman"/>
                        </a:rPr>
                        <a:t>922 141 280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hlinkClick r:id="rId9"/>
                        </a:rPr>
                        <a:t>http://gomeraverde.es/not/20867/vela__piraguismo__windsurf_y_bautizos_del_mar_en_san_sebastian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Grafik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928670"/>
            <a:ext cx="4858726" cy="488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>
            <a:off x="5143503" y="5000634"/>
            <a:ext cx="3143272" cy="651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10800000" flipV="1">
            <a:off x="928662" y="3857628"/>
            <a:ext cx="164307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10800000">
            <a:off x="1071538" y="1000108"/>
            <a:ext cx="2714644" cy="12144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714348" y="78579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3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00034" y="49291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429652" y="55721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1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rot="5400000" flipH="1" flipV="1">
            <a:off x="6322231" y="2035959"/>
            <a:ext cx="1928826" cy="171451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8286776" y="157161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F0"/>
                </a:solidFill>
              </a:rPr>
              <a:t>4</a:t>
            </a:r>
            <a:endParaRPr lang="es-E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824538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1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Kayak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Kajak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9" name="Grafik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3643338" cy="251460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510136"/>
            <a:ext cx="9185528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</a:t>
            </a: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http://www.splashgomera.es/Images/User/fa592a83-4786-4c5c-92aa-1c499e5e96b2/CMS/splash-gomera-kayaks-and-paddleboards-1.jpg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Si usted nunca lo ha intentado antes, no se preocupe, nosotros le podemos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mostrar cómo hacerlo de forma rápida y segura.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Wenn Sie es noch nie versucht haben, keine Sorge, wir können Ihnen zeigen,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wie es schnell und sicher geht.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La gomera has 92 kms of unexplored land waiting to be discovered by you.</a:t>
            </a:r>
            <a:endParaRPr kumimoji="0" lang="de-DE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643306" y="785794"/>
            <a:ext cx="2143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 err="1" smtClean="0">
                <a:solidFill>
                  <a:srgbClr val="FFFF00"/>
                </a:solidFill>
              </a:rPr>
              <a:t>Splash</a:t>
            </a:r>
            <a:r>
              <a:rPr lang="es-ES" b="1" u="sng" dirty="0" smtClean="0">
                <a:solidFill>
                  <a:srgbClr val="FFFF00"/>
                </a:solidFill>
              </a:rPr>
              <a:t> Gomera</a:t>
            </a:r>
            <a:endParaRPr lang="es-ES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824538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2 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Kayak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Kajak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3" name="Grafik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857232"/>
            <a:ext cx="3286148" cy="220980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" y="2273851"/>
            <a:ext cx="914400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http://www.gomeractiva.com/kayak.html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En 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Gomeractiva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te ofrecemos rutas de kayak de mar, con una duración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aproximada de 2 horas y media. Disfrutaremos de la costa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que nos ofrece Valle Gran Rey. Parada en la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playa de Iguala. Allí podrás disfrutar de un baño, hacer  </a:t>
            </a:r>
            <a:r>
              <a:rPr lang="es-ES" sz="2000" dirty="0" err="1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norkel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o simplemente tomarte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tu desayuno.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Times New Roman" pitchFamily="18" charset="0"/>
              </a:rPr>
              <a:t>In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Times New Roman" pitchFamily="18" charset="0"/>
              </a:rPr>
              <a:t>Gomeractiva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Times New Roman" pitchFamily="18" charset="0"/>
              </a:rPr>
              <a:t> we offer two hours and a half on kayak in the sea;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we´ll enjoy the coast which offers Valle Gran Rey; we´ll stop in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Iguala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beach, where you can enjoy swimming, doing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snorker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just taking your breakfast.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 Gomeractiva bieten wir Kajaktouren an, Dauer ca. 2 ½ Stunden. Genießen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Sie die Küste, die Valle Gran Rey bietet. Halt am Strand Iguala.  Dort können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Sie schwimmen, schnorcheln oder einfach Ihr Frühstück genießen.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214810" y="642918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u="sng" dirty="0" smtClean="0">
                <a:solidFill>
                  <a:srgbClr val="FFFF00"/>
                </a:solidFill>
              </a:rPr>
              <a:t>Gomera Activa </a:t>
            </a:r>
            <a:endParaRPr lang="es-ES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Grafik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714356"/>
            <a:ext cx="2724150" cy="1643074"/>
          </a:xfrm>
          <a:prstGeom prst="rect">
            <a:avLst/>
          </a:prstGeom>
          <a:noFill/>
        </p:spPr>
      </p:pic>
      <p:pic>
        <p:nvPicPr>
          <p:cNvPr id="55297" name="Grafik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43182"/>
            <a:ext cx="5572125" cy="2071702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182453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Kayak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Kajak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2285992"/>
            <a:ext cx="710963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 </a:t>
            </a: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http://ymaguara.blogspot.com.es/2013/05/programa-de-actividades-semana-30-12-de.html    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4431270"/>
            <a:ext cx="91440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http://ymaguara.com/turismo-sostenible-en-la-gomera/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YMAGUARA es una empresa de actividades en la naturaleza, ubicada en el municipio norteño de 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Vallehermoso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de la isla de La Gomera (Islas Canarias), que se centra principalmente en dos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conceptos: Turismo Sostenible y Desarrollo Rural.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YMAGUARA 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is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a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company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of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activities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in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the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nature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situated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in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the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north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town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of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Vallehermoso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in La Gomera (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Canary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Island).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It´s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focused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in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two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main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concepts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sustainable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tourism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and rural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development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YMAGUARA ist ein Unternehmen der Outdoor-Aktivitäten, in der nördlichen Gemeinde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Vallehermoso auf der Insel La Gomera (Kanarische Inseln), die sich vor allem auf zwei Konzepte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konzentriert: Nachhaltiger Tourismus und ländliche Entwicklung.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286248" y="785794"/>
            <a:ext cx="157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 err="1" smtClean="0">
                <a:solidFill>
                  <a:srgbClr val="FFFF00"/>
                </a:solidFill>
              </a:rPr>
              <a:t>Ymaguara</a:t>
            </a:r>
            <a:endParaRPr lang="es-ES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1768689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 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Vela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Segeln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6321" name="Grafik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4067175" cy="3038475"/>
          </a:xfrm>
          <a:prstGeom prst="rect">
            <a:avLst/>
          </a:prstGeom>
          <a:noFill/>
        </p:spPr>
      </p:pic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2132856"/>
            <a:ext cx="91440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  <a:hlinkClick r:id="rId3"/>
              </a:rPr>
              <a:t>https://www.google.es/search?q=vela+la+gomera&amp;espv=210&amp;es_sm=93&amp;source=lnms&amp;tbm=isch&amp;sa=X&amp;ei=QpMMU9vINIeK1AWW8oDACQ&amp;ved=0CA</a:t>
            </a:r>
            <a:endParaRPr kumimoji="0" 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San Sebastián de La Gomera oferta cursos de vela, piragüismo y windsurf, y bautizos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mar. La escuela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municipal responde a un convenio de colaboración suscrito entre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federación de Vela de Santa Cruz de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Tenerifey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el Ayuntamiento de San Sebastián. 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kumimoji="0" lang="de-DE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San Sebastián de La Gomera bietet Segelkurse, Kanufahren und Windsurfen, bautizos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 mar an. Die escuelamunicipal reagiert auf eine zwischen der federación de Vela von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Santa Cruz de Tenerife und der Stadt SanSebastian unterzeichneten Vereinbarung.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lang="de-DE" dirty="0" smtClean="0">
              <a:solidFill>
                <a:srgbClr val="00B05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San Sebastián of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La Gomera offers sailing lessons, 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canoeing 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and windsurfing, and christening at the sea. The municipal school is the result of an agreement  signed between the Federation of 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sailing in 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Santa Cruz of Tenerife and the town hall of San Sebastián.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kumimoji="0" lang="de-DE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643570" y="500042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u="sng" dirty="0" smtClean="0">
                <a:solidFill>
                  <a:srgbClr val="FFFF00"/>
                </a:solidFill>
              </a:rPr>
              <a:t>Club Náutico</a:t>
            </a:r>
            <a:endParaRPr lang="es-ES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lang="de-DE" sz="2000" dirty="0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Airam 3° 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29113" algn="l"/>
              </a:tabLst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Amanda 2°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</TotalTime>
  <Words>412</Words>
  <Application>Microsoft Office PowerPoint</Application>
  <PresentationFormat>Presentación en pantalla (4:3)</PresentationFormat>
  <Paragraphs>122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Técnico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Gobierno de Canarias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u_38011613</dc:creator>
  <cp:lastModifiedBy>bluibar</cp:lastModifiedBy>
  <cp:revision>17</cp:revision>
  <dcterms:created xsi:type="dcterms:W3CDTF">2014-03-05T10:29:13Z</dcterms:created>
  <dcterms:modified xsi:type="dcterms:W3CDTF">2015-01-13T16:35:18Z</dcterms:modified>
</cp:coreProperties>
</file>