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4" r:id="rId9"/>
    <p:sldId id="262" r:id="rId10"/>
    <p:sldId id="263" r:id="rId11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81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015" autoAdjust="0"/>
    <p:restoredTop sz="94660"/>
  </p:normalViewPr>
  <p:slideViewPr>
    <p:cSldViewPr>
      <p:cViewPr>
        <p:scale>
          <a:sx n="60" d="100"/>
          <a:sy n="60" d="100"/>
        </p:scale>
        <p:origin x="-1020" y="5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5AAB2-C608-4375-AEB7-7F5EDC551B3C}" type="datetimeFigureOut">
              <a:rPr lang="es-ES" smtClean="0"/>
              <a:pPr/>
              <a:t>25/11/2014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1D15A-5D3D-4055-A32E-760228ACEAB4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5AAB2-C608-4375-AEB7-7F5EDC551B3C}" type="datetimeFigureOut">
              <a:rPr lang="es-ES" smtClean="0"/>
              <a:pPr/>
              <a:t>25/11/2014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1D15A-5D3D-4055-A32E-760228ACEAB4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5AAB2-C608-4375-AEB7-7F5EDC551B3C}" type="datetimeFigureOut">
              <a:rPr lang="es-ES" smtClean="0"/>
              <a:pPr/>
              <a:t>25/11/2014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1D15A-5D3D-4055-A32E-760228ACEAB4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5AAB2-C608-4375-AEB7-7F5EDC551B3C}" type="datetimeFigureOut">
              <a:rPr lang="es-ES" smtClean="0"/>
              <a:pPr/>
              <a:t>25/11/2014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1D15A-5D3D-4055-A32E-760228ACEAB4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5AAB2-C608-4375-AEB7-7F5EDC551B3C}" type="datetimeFigureOut">
              <a:rPr lang="es-ES" smtClean="0"/>
              <a:pPr/>
              <a:t>25/11/2014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1D15A-5D3D-4055-A32E-760228ACEAB4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5AAB2-C608-4375-AEB7-7F5EDC551B3C}" type="datetimeFigureOut">
              <a:rPr lang="es-ES" smtClean="0"/>
              <a:pPr/>
              <a:t>25/11/2014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1D15A-5D3D-4055-A32E-760228ACEAB4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5AAB2-C608-4375-AEB7-7F5EDC551B3C}" type="datetimeFigureOut">
              <a:rPr lang="es-ES" smtClean="0"/>
              <a:pPr/>
              <a:t>25/11/2014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1D15A-5D3D-4055-A32E-760228ACEAB4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5AAB2-C608-4375-AEB7-7F5EDC551B3C}" type="datetimeFigureOut">
              <a:rPr lang="es-ES" smtClean="0"/>
              <a:pPr/>
              <a:t>25/11/2014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1D15A-5D3D-4055-A32E-760228ACEAB4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5AAB2-C608-4375-AEB7-7F5EDC551B3C}" type="datetimeFigureOut">
              <a:rPr lang="es-ES" smtClean="0"/>
              <a:pPr/>
              <a:t>25/11/2014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1D15A-5D3D-4055-A32E-760228ACEAB4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5AAB2-C608-4375-AEB7-7F5EDC551B3C}" type="datetimeFigureOut">
              <a:rPr lang="es-ES" smtClean="0"/>
              <a:pPr/>
              <a:t>25/11/2014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1D15A-5D3D-4055-A32E-760228ACEAB4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5AAB2-C608-4375-AEB7-7F5EDC551B3C}" type="datetimeFigureOut">
              <a:rPr lang="es-ES" smtClean="0"/>
              <a:pPr/>
              <a:t>25/11/2014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1D15A-5D3D-4055-A32E-760228ACEAB4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 bright="15000" contrast="-25000"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85AAB2-C608-4375-AEB7-7F5EDC551B3C}" type="datetimeFigureOut">
              <a:rPr lang="es-ES" smtClean="0"/>
              <a:pPr/>
              <a:t>25/11/2014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1D15A-5D3D-4055-A32E-760228ACEAB4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plus.google.com/112798733713521804343/about?hl=es" TargetMode="External"/><Relationship Id="rId3" Type="http://schemas.openxmlformats.org/officeDocument/2006/relationships/hyperlink" Target="http://www.splashgomera.es/contact-us" TargetMode="External"/><Relationship Id="rId7" Type="http://schemas.openxmlformats.org/officeDocument/2006/relationships/hyperlink" Target="https://www.google.com/url?sa=D&amp;oi=plus&amp;q=https://maps.google.es/maps?expflags=enable_star_based_justifications:true&amp;ie=UTF8&amp;cid=7497322733272811900&amp;q=Club+de+Pesca+Nautica+Deportiva+la+Hila&amp;iwloc=A&amp;gl=ES&amp;hl=es" TargetMode="External"/><Relationship Id="rId2" Type="http://schemas.openxmlformats.org/officeDocument/2006/relationships/hyperlink" Target="http://www.splashgomera.es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mailto:clubnauticogomera@hotmail.com" TargetMode="External"/><Relationship Id="rId5" Type="http://schemas.openxmlformats.org/officeDocument/2006/relationships/hyperlink" Target="mailto:info@ymaguara.com" TargetMode="External"/><Relationship Id="rId4" Type="http://schemas.openxmlformats.org/officeDocument/2006/relationships/hyperlink" Target="http://ymaguara.com/" TargetMode="External"/><Relationship Id="rId9" Type="http://schemas.openxmlformats.org/officeDocument/2006/relationships/hyperlink" Target="mailto:info@clubdepesca.com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plashgomera.com/water-sports-excursions/kayaks-paddleboards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ntena3.com/clipping/2013/09/10/00080/30.jpg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urismodecanarias.com/Galerias/img/objetovisual/water-sport/ov_windsurf_tenerife.png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rcanario.com/wp-content/uploads/2010/06/pesca-de-altura-300x225.jpg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531934464"/>
              </p:ext>
            </p:extLst>
          </p:nvPr>
        </p:nvGraphicFramePr>
        <p:xfrm>
          <a:off x="1524000" y="2632616"/>
          <a:ext cx="6096000" cy="2372106"/>
        </p:xfrm>
        <a:graphic>
          <a:graphicData uri="http://schemas.openxmlformats.org/drawingml/2006/table">
            <a:tbl>
              <a:tblPr/>
              <a:tblGrid>
                <a:gridCol w="6096000"/>
              </a:tblGrid>
              <a:tr h="159276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2000" dirty="0">
                          <a:latin typeface="Calibri"/>
                          <a:ea typeface="Calibri"/>
                          <a:cs typeface="Times New Roman"/>
                        </a:rPr>
                        <a:t>OUTDOOR </a:t>
                      </a:r>
                      <a:r>
                        <a:rPr lang="es-ES" sz="2000" dirty="0" smtClean="0">
                          <a:latin typeface="Calibri"/>
                          <a:ea typeface="Calibri"/>
                          <a:cs typeface="Times New Roman"/>
                        </a:rPr>
                        <a:t>MAR / MEER </a:t>
                      </a:r>
                      <a:r>
                        <a:rPr lang="es-ES" sz="2000" dirty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s-ES" sz="11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s-ES" sz="2000" b="1" dirty="0">
                          <a:latin typeface="Calibri"/>
                          <a:ea typeface="Calibri"/>
                          <a:cs typeface="Times New Roman"/>
                        </a:rPr>
                        <a:t>WINDSURF, PADDLE SURF, ESQUÍ ACUÁTICO, PESCA</a:t>
                      </a:r>
                      <a:endParaRPr lang="es-ES" sz="11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Calibri"/>
                          <a:ea typeface="Calibri"/>
                          <a:cs typeface="Times New Roman"/>
                        </a:rPr>
                        <a:t>********</a:t>
                      </a:r>
                      <a:endParaRPr lang="es-ES" sz="11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Calibri"/>
                          <a:ea typeface="Calibri"/>
                          <a:cs typeface="Times New Roman"/>
                        </a:rPr>
                        <a:t>WINDSURFEN, PADDELSURFEN, WASSERSKI, </a:t>
                      </a:r>
                      <a:r>
                        <a:rPr lang="en-US" sz="2000" b="1" dirty="0" smtClean="0">
                          <a:latin typeface="Calibri"/>
                          <a:ea typeface="Calibri"/>
                          <a:cs typeface="Times New Roman"/>
                        </a:rPr>
                        <a:t>FISCHEN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latin typeface="+mn-lt"/>
                          <a:ea typeface="Calibri"/>
                          <a:cs typeface="Times New Roman"/>
                        </a:rPr>
                        <a:t>********</a:t>
                      </a:r>
                      <a:endParaRPr lang="es-ES" sz="1100" dirty="0" smtClean="0"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2000" b="1" dirty="0" smtClean="0">
                          <a:latin typeface="Calibri"/>
                          <a:ea typeface="Calibri"/>
                          <a:cs typeface="Times New Roman"/>
                        </a:rPr>
                        <a:t>WINDSURF, PADDLE SURF, AQUATIC</a:t>
                      </a:r>
                      <a:r>
                        <a:rPr lang="es-ES" sz="2000" b="1" baseline="0" dirty="0" smtClean="0">
                          <a:latin typeface="Calibri"/>
                          <a:ea typeface="Calibri"/>
                          <a:cs typeface="Times New Roman"/>
                        </a:rPr>
                        <a:t>  SKI,  FISHING</a:t>
                      </a:r>
                      <a:endParaRPr lang="es-ES" sz="2000" b="1" dirty="0" smtClean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671" marR="6767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newsflash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619672" y="1772816"/>
            <a:ext cx="6858048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r>
              <a:rPr lang="es-ES" sz="2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                                                                     </a:t>
            </a:r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428596" y="3500438"/>
            <a:ext cx="91440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51088" algn="l"/>
              </a:tabLst>
            </a:pPr>
            <a:r>
              <a:rPr kumimoji="0" lang="de-DE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ungsuh" pitchFamily="18" charset="-127"/>
                <a:ea typeface="Gungsuh" pitchFamily="18" charset="-127"/>
                <a:cs typeface="Times New Roman" pitchFamily="18" charset="0"/>
              </a:rPr>
              <a:t>Regina 3°</a:t>
            </a:r>
            <a:endParaRPr kumimoji="0" lang="es-E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ungsuh" pitchFamily="18" charset="-127"/>
              <a:ea typeface="Gungsuh" pitchFamily="18" charset="-127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51088" algn="l"/>
              </a:tabLst>
            </a:pPr>
            <a:r>
              <a:rPr kumimoji="0" lang="de-DE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ungsuh" pitchFamily="18" charset="-127"/>
                <a:ea typeface="Gungsuh" pitchFamily="18" charset="-127"/>
                <a:cs typeface="Times New Roman" pitchFamily="18" charset="0"/>
              </a:rPr>
              <a:t>Alberto 2°</a:t>
            </a:r>
            <a:endParaRPr kumimoji="0" lang="es-E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ungsuh" pitchFamily="18" charset="-127"/>
              <a:ea typeface="Gungsuh" pitchFamily="18" charset="-127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51088" algn="l"/>
              </a:tabLst>
            </a:pPr>
            <a:r>
              <a:rPr kumimoji="0" lang="de-DE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ungsuh" pitchFamily="18" charset="-127"/>
                <a:ea typeface="Gungsuh" pitchFamily="18" charset="-127"/>
                <a:cs typeface="Times New Roman" pitchFamily="18" charset="0"/>
              </a:rPr>
              <a:t>Alexander 2</a:t>
            </a:r>
            <a:r>
              <a:rPr kumimoji="0" lang="de-DE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°</a:t>
            </a:r>
            <a:endParaRPr kumimoji="0" 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spd="slow">
    <p:checker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Tabla"/>
          <p:cNvGraphicFramePr>
            <a:graphicFrameLocks noGrp="1"/>
          </p:cNvGraphicFramePr>
          <p:nvPr/>
        </p:nvGraphicFramePr>
        <p:xfrm>
          <a:off x="285718" y="357167"/>
          <a:ext cx="8644000" cy="6764713"/>
        </p:xfrm>
        <a:graphic>
          <a:graphicData uri="http://schemas.openxmlformats.org/drawingml/2006/table">
            <a:tbl>
              <a:tblPr/>
              <a:tblGrid>
                <a:gridCol w="255740"/>
                <a:gridCol w="1384114"/>
                <a:gridCol w="1384114"/>
                <a:gridCol w="1384736"/>
                <a:gridCol w="1384736"/>
                <a:gridCol w="1384736"/>
                <a:gridCol w="1465824"/>
              </a:tblGrid>
              <a:tr h="1007412">
                <a:tc gridSpan="7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s-ES" sz="1400" b="1" dirty="0">
                          <a:latin typeface="Calibri"/>
                          <a:ea typeface="Calibri"/>
                          <a:cs typeface="Times New Roman"/>
                        </a:rPr>
                        <a:t>WINDSURF, PADDLE SURF, ESQUÍ ACUÁTICO, PESCA </a:t>
                      </a:r>
                      <a:endParaRPr lang="es-ES" sz="14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 dirty="0" smtClean="0">
                          <a:latin typeface="Calibri"/>
                          <a:ea typeface="Calibri"/>
                          <a:cs typeface="Times New Roman"/>
                        </a:rPr>
                        <a:t>********</a:t>
                      </a:r>
                      <a:endParaRPr lang="es-ES" sz="1400" b="0" dirty="0" smtClean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 dirty="0" smtClean="0"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400" b="1" dirty="0">
                          <a:latin typeface="Calibri"/>
                          <a:ea typeface="Calibri"/>
                          <a:cs typeface="Times New Roman"/>
                        </a:rPr>
                        <a:t>WINDSURFEN, PADDELSURFEN, WASSERSKI, </a:t>
                      </a:r>
                      <a:r>
                        <a:rPr lang="en-US" sz="1400" b="1" dirty="0" smtClean="0">
                          <a:latin typeface="Calibri"/>
                          <a:ea typeface="Calibri"/>
                          <a:cs typeface="Times New Roman"/>
                        </a:rPr>
                        <a:t>FISCHEN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400" dirty="0" smtClean="0"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501" marR="475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45284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501" marR="475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b="1" dirty="0">
                          <a:latin typeface="Calibri"/>
                          <a:ea typeface="Calibri"/>
                          <a:cs typeface="Times New Roman"/>
                        </a:rPr>
                        <a:t>ACTIVIDAD</a:t>
                      </a:r>
                      <a:endParaRPr lang="es-E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501" marR="475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50" b="1" dirty="0">
                          <a:latin typeface="Calibri"/>
                          <a:ea typeface="Calibri"/>
                          <a:cs typeface="Times New Roman"/>
                        </a:rPr>
                        <a:t>NOMBRE DE LA EMPRESA</a:t>
                      </a:r>
                      <a:endParaRPr lang="es-ES" sz="105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501" marR="475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b="1" dirty="0">
                          <a:latin typeface="Calibri"/>
                          <a:ea typeface="Calibri"/>
                          <a:cs typeface="Times New Roman"/>
                        </a:rPr>
                        <a:t>DIRECCIÓN POSTAL</a:t>
                      </a:r>
                      <a:endParaRPr lang="es-E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501" marR="475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b="1" dirty="0">
                          <a:latin typeface="Calibri"/>
                          <a:ea typeface="Calibri"/>
                          <a:cs typeface="Times New Roman"/>
                        </a:rPr>
                        <a:t>TELÉFONO</a:t>
                      </a:r>
                      <a:endParaRPr lang="es-E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501" marR="475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b="1" dirty="0">
                          <a:latin typeface="Calibri"/>
                          <a:ea typeface="Calibri"/>
                          <a:cs typeface="Times New Roman"/>
                        </a:rPr>
                        <a:t>PÁGINA WEB (</a:t>
                      </a:r>
                      <a:r>
                        <a:rPr lang="es-ES" sz="1100" b="1" dirty="0" err="1">
                          <a:latin typeface="Calibri"/>
                          <a:ea typeface="Calibri"/>
                          <a:cs typeface="Times New Roman"/>
                        </a:rPr>
                        <a:t>www</a:t>
                      </a:r>
                      <a:r>
                        <a:rPr lang="es-ES" sz="1100" b="1" dirty="0">
                          <a:latin typeface="Calibri"/>
                          <a:ea typeface="Calibri"/>
                          <a:cs typeface="Times New Roman"/>
                        </a:rPr>
                        <a:t>.)</a:t>
                      </a:r>
                      <a:endParaRPr lang="es-E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501" marR="475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b="1" dirty="0">
                          <a:latin typeface="Calibri"/>
                          <a:ea typeface="Calibri"/>
                          <a:cs typeface="Times New Roman"/>
                        </a:rPr>
                        <a:t>MAIL (@)</a:t>
                      </a:r>
                      <a:endParaRPr lang="es-E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501" marR="475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3210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8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47501" marR="475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100" dirty="0" err="1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Paddleboards</a:t>
                      </a:r>
                      <a:endParaRPr lang="es-ES" sz="11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 err="1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</a:rPr>
                        <a:t>Paddlesurfen</a:t>
                      </a:r>
                      <a:endParaRPr lang="es-ES" sz="1100" dirty="0" smtClean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 dirty="0" smtClean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 err="1" smtClean="0">
                          <a:solidFill>
                            <a:srgbClr val="FF781D"/>
                          </a:solidFill>
                          <a:latin typeface="Calibri"/>
                          <a:ea typeface="Calibri"/>
                          <a:cs typeface="Times New Roman"/>
                        </a:rPr>
                        <a:t>Paddlesurf</a:t>
                      </a:r>
                      <a:endParaRPr lang="es-ES" sz="1100" dirty="0">
                        <a:solidFill>
                          <a:srgbClr val="FF781D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501" marR="475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800" dirty="0"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s-ES" sz="1100" dirty="0" err="1">
                          <a:latin typeface="Calibri"/>
                          <a:ea typeface="Calibri"/>
                          <a:cs typeface="Times New Roman"/>
                        </a:rPr>
                        <a:t>Splash</a:t>
                      </a:r>
                      <a:r>
                        <a:rPr lang="es-ES" sz="1100" dirty="0">
                          <a:latin typeface="Calibri"/>
                          <a:ea typeface="Calibri"/>
                          <a:cs typeface="Times New Roman"/>
                        </a:rPr>
                        <a:t> gomera</a:t>
                      </a:r>
                    </a:p>
                  </a:txBody>
                  <a:tcPr marL="47501" marR="475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latin typeface="Calibri"/>
                          <a:ea typeface="Calibri"/>
                          <a:cs typeface="Times New Roman"/>
                        </a:rPr>
                        <a:t>Edificio Playa Santiago, Local 10 Calle Santiago Apóstol, 38810  Playa Santiago</a:t>
                      </a:r>
                    </a:p>
                  </a:txBody>
                  <a:tcPr marL="47501" marR="475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100" dirty="0">
                          <a:latin typeface="Calibri"/>
                          <a:ea typeface="Calibri"/>
                          <a:cs typeface="Times New Roman"/>
                        </a:rPr>
                        <a:t>626 658 901</a:t>
                      </a:r>
                    </a:p>
                  </a:txBody>
                  <a:tcPr marL="47501" marR="475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100" u="sng" dirty="0">
                          <a:solidFill>
                            <a:srgbClr val="0000FF"/>
                          </a:solidFill>
                          <a:latin typeface="Calibri"/>
                          <a:ea typeface="Calibri"/>
                          <a:cs typeface="Times New Roman"/>
                          <a:hlinkClick r:id="rId2"/>
                        </a:rPr>
                        <a:t>http://www.splashgomera.es/</a:t>
                      </a:r>
                      <a:r>
                        <a:rPr lang="es-ES" sz="1100" dirty="0"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</a:p>
                  </a:txBody>
                  <a:tcPr marL="47501" marR="475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100" u="sng" dirty="0">
                          <a:solidFill>
                            <a:srgbClr val="0000FF"/>
                          </a:solidFill>
                          <a:latin typeface="Calibri"/>
                          <a:ea typeface="Calibri"/>
                          <a:cs typeface="Times New Roman"/>
                          <a:hlinkClick r:id="rId3"/>
                        </a:rPr>
                        <a:t>http://www.splashgomera.es/contact-us</a:t>
                      </a:r>
                      <a:r>
                        <a:rPr lang="es-ES" sz="1100" dirty="0"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</a:p>
                  </a:txBody>
                  <a:tcPr marL="47501" marR="475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284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800">
                          <a:latin typeface="Calibri"/>
                          <a:ea typeface="Calibri"/>
                          <a:cs typeface="Calibri"/>
                        </a:rPr>
                        <a:t>2</a:t>
                      </a:r>
                      <a:endParaRPr lang="es-E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501" marR="475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 err="1">
                          <a:latin typeface="Calibri"/>
                          <a:ea typeface="Calibri"/>
                          <a:cs typeface="Calibri"/>
                        </a:rPr>
                        <a:t>Ymaguara</a:t>
                      </a:r>
                      <a:endParaRPr lang="es-E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501" marR="475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latin typeface="Calibri"/>
                          <a:ea typeface="Calibri"/>
                          <a:cs typeface="Calibri"/>
                        </a:rPr>
                        <a:t>Calle Mayor, 5, 38840 </a:t>
                      </a:r>
                      <a:r>
                        <a:rPr lang="es-ES" sz="1100" dirty="0" err="1">
                          <a:latin typeface="Calibri"/>
                          <a:ea typeface="Calibri"/>
                          <a:cs typeface="Calibri"/>
                        </a:rPr>
                        <a:t>Vallehermoso</a:t>
                      </a:r>
                      <a:r>
                        <a:rPr lang="es-ES" sz="1100" dirty="0">
                          <a:latin typeface="Calibri"/>
                          <a:ea typeface="Calibri"/>
                          <a:cs typeface="Calibri"/>
                        </a:rPr>
                        <a:t>,</a:t>
                      </a:r>
                      <a:endParaRPr lang="es-E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501" marR="475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latin typeface="Calibri"/>
                          <a:ea typeface="Calibri"/>
                          <a:cs typeface="Calibri"/>
                        </a:rPr>
                        <a:t>+(34) 922 800 329 / + (34) 645 927 650</a:t>
                      </a:r>
                      <a:endParaRPr lang="es-E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501" marR="475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u="sng" dirty="0">
                          <a:solidFill>
                            <a:srgbClr val="0000FF"/>
                          </a:solidFill>
                          <a:latin typeface="Calibri"/>
                          <a:ea typeface="Calibri"/>
                          <a:cs typeface="Times New Roman"/>
                          <a:hlinkClick r:id="rId4"/>
                        </a:rPr>
                        <a:t>http://ymaguara.com/</a:t>
                      </a:r>
                      <a:endParaRPr lang="es-E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501" marR="475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u="sng" dirty="0">
                          <a:solidFill>
                            <a:srgbClr val="0000FF"/>
                          </a:solidFill>
                          <a:latin typeface="Calibri"/>
                          <a:ea typeface="Calibri"/>
                          <a:cs typeface="Arial"/>
                          <a:hlinkClick r:id="rId5"/>
                        </a:rPr>
                        <a:t>info@ymaguara.com</a:t>
                      </a:r>
                      <a:r>
                        <a:rPr lang="es-ES" sz="1100" dirty="0">
                          <a:solidFill>
                            <a:srgbClr val="704022"/>
                          </a:solidFill>
                          <a:latin typeface="Calibri"/>
                          <a:ea typeface="Calibri"/>
                          <a:cs typeface="Arial"/>
                        </a:rPr>
                        <a:t> </a:t>
                      </a:r>
                      <a:endParaRPr lang="es-E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501" marR="475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3210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800">
                          <a:latin typeface="Calibri"/>
                          <a:ea typeface="Calibri"/>
                          <a:cs typeface="Calibri"/>
                        </a:rPr>
                        <a:t>3</a:t>
                      </a:r>
                      <a:endParaRPr lang="es-E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501" marR="475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</a:rPr>
                        <a:t>Esquí acuático</a:t>
                      </a:r>
                      <a:endParaRPr lang="es-ES" sz="11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 dirty="0" smtClean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 err="1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Times New Roman"/>
                        </a:rPr>
                        <a:t>Wasserski</a:t>
                      </a:r>
                      <a:endParaRPr lang="es-ES" sz="1100" dirty="0" smtClean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 dirty="0" smtClean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 err="1" smtClean="0">
                          <a:solidFill>
                            <a:srgbClr val="FF781D"/>
                          </a:solidFill>
                          <a:latin typeface="Calibri"/>
                          <a:ea typeface="Calibri"/>
                          <a:cs typeface="Times New Roman"/>
                        </a:rPr>
                        <a:t>Aquatic</a:t>
                      </a:r>
                      <a:r>
                        <a:rPr lang="es-ES" sz="1100" baseline="0" dirty="0" smtClean="0">
                          <a:solidFill>
                            <a:srgbClr val="FF781D"/>
                          </a:solidFill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s-ES" sz="1100" baseline="0" dirty="0" err="1" smtClean="0">
                          <a:solidFill>
                            <a:srgbClr val="FF781D"/>
                          </a:solidFill>
                          <a:latin typeface="Calibri"/>
                          <a:ea typeface="Calibri"/>
                          <a:cs typeface="Times New Roman"/>
                        </a:rPr>
                        <a:t>Ski</a:t>
                      </a:r>
                      <a:endParaRPr lang="es-ES" sz="1100" dirty="0">
                        <a:solidFill>
                          <a:srgbClr val="FF781D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501" marR="475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latin typeface="Calibri"/>
                          <a:ea typeface="Calibri"/>
                          <a:cs typeface="Calibri"/>
                        </a:rPr>
                        <a:t>Club Náutico</a:t>
                      </a:r>
                      <a:endParaRPr lang="es-E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501" marR="475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latin typeface="Calibri"/>
                          <a:ea typeface="Calibri"/>
                          <a:cs typeface="Calibri"/>
                        </a:rPr>
                        <a:t>Av. los Descubridores, S/N</a:t>
                      </a:r>
                      <a:br>
                        <a:rPr lang="es-ES" sz="1100" dirty="0">
                          <a:latin typeface="Calibri"/>
                          <a:ea typeface="Calibri"/>
                          <a:cs typeface="Calibri"/>
                        </a:rPr>
                      </a:br>
                      <a:r>
                        <a:rPr lang="es-ES" sz="1100" dirty="0">
                          <a:latin typeface="Calibri"/>
                          <a:ea typeface="Calibri"/>
                          <a:cs typeface="Calibri"/>
                        </a:rPr>
                        <a:t>38800 SAN SEBASTIAN DE LA GOMERA</a:t>
                      </a:r>
                      <a:endParaRPr lang="es-E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501" marR="475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800" dirty="0">
                        <a:latin typeface="Calibri"/>
                        <a:ea typeface="Calibri"/>
                        <a:cs typeface="Calibri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latin typeface="Calibri"/>
                          <a:ea typeface="Calibri"/>
                          <a:cs typeface="Calibri"/>
                        </a:rPr>
                        <a:t>922141280</a:t>
                      </a:r>
                      <a:endParaRPr lang="es-E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501" marR="475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80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7501" marR="475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u="sng" dirty="0">
                          <a:solidFill>
                            <a:srgbClr val="0000FF"/>
                          </a:solidFill>
                          <a:latin typeface="Calibri"/>
                          <a:ea typeface="Calibri"/>
                          <a:cs typeface="Times New Roman"/>
                          <a:hlinkClick r:id="rId6"/>
                        </a:rPr>
                        <a:t>clubnauticogomera@hotmail.com</a:t>
                      </a:r>
                      <a:r>
                        <a:rPr lang="es-ES" sz="1100" dirty="0"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</a:p>
                  </a:txBody>
                  <a:tcPr marL="47501" marR="475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3210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80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47501" marR="475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100" dirty="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Windsurf</a:t>
                      </a:r>
                      <a:endParaRPr lang="es-ES" sz="11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100" u="none" strike="noStrike" dirty="0" err="1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Arial"/>
                        </a:rPr>
                        <a:t>Windsurfen</a:t>
                      </a:r>
                      <a:endParaRPr lang="es-ES" sz="1100" u="none" strike="noStrike" dirty="0" smtClean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100" u="none" strike="noStrike" dirty="0" smtClean="0">
                          <a:solidFill>
                            <a:srgbClr val="FF781D"/>
                          </a:solidFill>
                          <a:latin typeface="Calibri"/>
                          <a:ea typeface="Calibri"/>
                          <a:cs typeface="Arial"/>
                        </a:rPr>
                        <a:t>Windsurf</a:t>
                      </a:r>
                      <a:endParaRPr lang="es-ES" sz="1100" dirty="0">
                        <a:solidFill>
                          <a:srgbClr val="FF781D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501" marR="475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100" dirty="0">
                          <a:latin typeface="Calibri"/>
                          <a:ea typeface="Calibri"/>
                          <a:cs typeface="Times New Roman"/>
                        </a:rPr>
                        <a:t>Club </a:t>
                      </a:r>
                      <a:r>
                        <a:rPr lang="es-ES" sz="1100" dirty="0" err="1">
                          <a:latin typeface="Calibri"/>
                          <a:ea typeface="Calibri"/>
                          <a:cs typeface="Times New Roman"/>
                        </a:rPr>
                        <a:t>nautico</a:t>
                      </a:r>
                      <a:endParaRPr lang="es-E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501" marR="475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latin typeface="Calibri"/>
                          <a:ea typeface="Calibri"/>
                          <a:cs typeface="Calibri"/>
                        </a:rPr>
                        <a:t>Av. los Descubridores, S/N</a:t>
                      </a:r>
                      <a:br>
                        <a:rPr lang="es-ES" sz="1100" dirty="0">
                          <a:latin typeface="Calibri"/>
                          <a:ea typeface="Calibri"/>
                          <a:cs typeface="Calibri"/>
                        </a:rPr>
                      </a:br>
                      <a:r>
                        <a:rPr lang="es-ES" sz="1100" dirty="0">
                          <a:latin typeface="Calibri"/>
                          <a:ea typeface="Calibri"/>
                          <a:cs typeface="Calibri"/>
                        </a:rPr>
                        <a:t>38800 SAN SEBASTIAN DE LA GOMERA</a:t>
                      </a:r>
                      <a:endParaRPr lang="es-E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501" marR="475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100" dirty="0">
                          <a:latin typeface="Calibri"/>
                          <a:ea typeface="Calibri"/>
                          <a:cs typeface="Times New Roman"/>
                        </a:rPr>
                        <a:t>922 141 280</a:t>
                      </a:r>
                    </a:p>
                  </a:txBody>
                  <a:tcPr marL="47501" marR="475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s-ES" sz="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501" marR="475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100" u="sng" dirty="0">
                          <a:solidFill>
                            <a:srgbClr val="0000FF"/>
                          </a:solidFill>
                          <a:latin typeface="Calibri"/>
                          <a:ea typeface="Calibri"/>
                          <a:cs typeface="Times New Roman"/>
                          <a:hlinkClick r:id="rId6"/>
                        </a:rPr>
                        <a:t>clubnauticogomera@hotmail.com</a:t>
                      </a:r>
                      <a:r>
                        <a:rPr lang="es-ES" sz="1100" dirty="0"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</a:p>
                  </a:txBody>
                  <a:tcPr marL="47501" marR="475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0568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80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</a:p>
                  </a:txBody>
                  <a:tcPr marL="47501" marR="475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100" dirty="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Pesca</a:t>
                      </a:r>
                      <a:endParaRPr lang="es-ES" sz="11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100" u="none" strike="noStrike" dirty="0" err="1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Arial"/>
                        </a:rPr>
                        <a:t>Angeln</a:t>
                      </a:r>
                      <a:r>
                        <a:rPr lang="es-ES" sz="1100" u="none" strike="noStrike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Arial"/>
                        </a:rPr>
                        <a:t> 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100" u="none" strike="noStrike" dirty="0" err="1" smtClean="0">
                          <a:solidFill>
                            <a:srgbClr val="FF781D"/>
                          </a:solidFill>
                          <a:latin typeface="Calibri"/>
                          <a:ea typeface="Calibri"/>
                          <a:cs typeface="Arial"/>
                        </a:rPr>
                        <a:t>Fishing</a:t>
                      </a:r>
                      <a:endParaRPr lang="es-ES" sz="1100" dirty="0">
                        <a:solidFill>
                          <a:srgbClr val="FF781D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501" marR="475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100" dirty="0">
                          <a:latin typeface="Calibri"/>
                          <a:ea typeface="Calibri"/>
                          <a:cs typeface="Times New Roman"/>
                        </a:rPr>
                        <a:t>Club de Pesca </a:t>
                      </a:r>
                      <a:r>
                        <a:rPr lang="es-ES" sz="1100" dirty="0" err="1">
                          <a:latin typeface="Calibri"/>
                          <a:ea typeface="Calibri"/>
                          <a:cs typeface="Times New Roman"/>
                        </a:rPr>
                        <a:t>Nautica</a:t>
                      </a:r>
                      <a:r>
                        <a:rPr lang="es-ES" sz="1100" dirty="0">
                          <a:latin typeface="Calibri"/>
                          <a:ea typeface="Calibri"/>
                          <a:cs typeface="Times New Roman"/>
                        </a:rPr>
                        <a:t> Deportiva la Hila</a:t>
                      </a:r>
                    </a:p>
                  </a:txBody>
                  <a:tcPr marL="47501" marR="475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100" u="none" strike="noStrike" dirty="0">
                          <a:solidFill>
                            <a:srgbClr val="0000FF"/>
                          </a:solidFill>
                          <a:latin typeface="Calibri"/>
                          <a:ea typeface="Calibri"/>
                          <a:cs typeface="Times New Roman"/>
                          <a:hlinkClick r:id="rId7"/>
                        </a:rPr>
                        <a:t>Calle Virgen de Guadalupe, 16</a:t>
                      </a:r>
                      <a:r>
                        <a:rPr lang="es-ES" sz="1100" dirty="0">
                          <a:latin typeface="Calibri"/>
                          <a:ea typeface="Calibri"/>
                          <a:cs typeface="Times New Roman"/>
                        </a:rPr>
                        <a:t> 38800 San Sebastián de la Gomera</a:t>
                      </a:r>
                    </a:p>
                  </a:txBody>
                  <a:tcPr marL="47501" marR="475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100" dirty="0">
                          <a:solidFill>
                            <a:srgbClr val="404040"/>
                          </a:solidFill>
                          <a:latin typeface="Calibri"/>
                          <a:ea typeface="Calibri"/>
                          <a:cs typeface="Arial"/>
                        </a:rPr>
                        <a:t>922 87 29 18</a:t>
                      </a:r>
                      <a:endParaRPr lang="es-E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501" marR="475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100" u="sng" dirty="0">
                          <a:solidFill>
                            <a:srgbClr val="0000FF"/>
                          </a:solidFill>
                          <a:latin typeface="Calibri"/>
                          <a:ea typeface="Calibri"/>
                          <a:cs typeface="Times New Roman"/>
                          <a:hlinkClick r:id="rId8"/>
                        </a:rPr>
                        <a:t>https://plus.google.com/112798733713521804343/about?hl=es</a:t>
                      </a:r>
                      <a:r>
                        <a:rPr lang="es-ES" sz="1100" dirty="0"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</a:p>
                  </a:txBody>
                  <a:tcPr marL="47501" marR="475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100" u="sng" dirty="0">
                          <a:solidFill>
                            <a:srgbClr val="0000FF"/>
                          </a:solidFill>
                          <a:latin typeface="Calibri"/>
                          <a:ea typeface="Calibri"/>
                          <a:cs typeface="Times New Roman"/>
                          <a:hlinkClick r:id="rId9"/>
                        </a:rPr>
                        <a:t>info@clubdepesca.com</a:t>
                      </a:r>
                      <a:r>
                        <a:rPr lang="es-ES" sz="1100" dirty="0"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</a:p>
                  </a:txBody>
                  <a:tcPr marL="47501" marR="475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pull dir="l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6385" name="Grafik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4414" y="928670"/>
            <a:ext cx="6334125" cy="4848225"/>
          </a:xfrm>
          <a:prstGeom prst="rect">
            <a:avLst/>
          </a:prstGeom>
          <a:noFill/>
        </p:spPr>
      </p:pic>
      <p:cxnSp>
        <p:nvCxnSpPr>
          <p:cNvPr id="5" name="4 Conector recto de flecha"/>
          <p:cNvCxnSpPr/>
          <p:nvPr/>
        </p:nvCxnSpPr>
        <p:spPr>
          <a:xfrm rot="16200000" flipV="1">
            <a:off x="5429256" y="5357826"/>
            <a:ext cx="928694" cy="78581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5 Rectángulo"/>
          <p:cNvSpPr/>
          <p:nvPr/>
        </p:nvSpPr>
        <p:spPr>
          <a:xfrm>
            <a:off x="6357950" y="6000768"/>
            <a:ext cx="1857388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1   PADDLEBOARD</a:t>
            </a:r>
            <a:endParaRPr lang="es-ES" dirty="0"/>
          </a:p>
        </p:txBody>
      </p:sp>
      <p:cxnSp>
        <p:nvCxnSpPr>
          <p:cNvPr id="9" name="8 Conector recto de flecha"/>
          <p:cNvCxnSpPr/>
          <p:nvPr/>
        </p:nvCxnSpPr>
        <p:spPr>
          <a:xfrm>
            <a:off x="3214678" y="1357298"/>
            <a:ext cx="1071570" cy="78581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9 Rectángulo"/>
          <p:cNvSpPr/>
          <p:nvPr/>
        </p:nvSpPr>
        <p:spPr>
          <a:xfrm>
            <a:off x="2000232" y="857232"/>
            <a:ext cx="1857388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2 PADDLEBOARD</a:t>
            </a:r>
            <a:endParaRPr lang="es-ES" dirty="0"/>
          </a:p>
        </p:txBody>
      </p:sp>
      <p:cxnSp>
        <p:nvCxnSpPr>
          <p:cNvPr id="12" name="11 Conector recto de flecha"/>
          <p:cNvCxnSpPr/>
          <p:nvPr/>
        </p:nvCxnSpPr>
        <p:spPr>
          <a:xfrm rot="5400000">
            <a:off x="6500826" y="3000372"/>
            <a:ext cx="928694" cy="64294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12 Rectángulo"/>
          <p:cNvSpPr/>
          <p:nvPr/>
        </p:nvSpPr>
        <p:spPr>
          <a:xfrm>
            <a:off x="6429388" y="2071678"/>
            <a:ext cx="1143008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3 ESQUI ACÚATICO</a:t>
            </a:r>
            <a:endParaRPr lang="es-ES" dirty="0"/>
          </a:p>
        </p:txBody>
      </p:sp>
      <p:cxnSp>
        <p:nvCxnSpPr>
          <p:cNvPr id="15" name="14 Conector recto de flecha"/>
          <p:cNvCxnSpPr/>
          <p:nvPr/>
        </p:nvCxnSpPr>
        <p:spPr>
          <a:xfrm rot="16200000" flipV="1">
            <a:off x="6715140" y="3857628"/>
            <a:ext cx="357190" cy="35719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15 Rectángulo"/>
          <p:cNvSpPr/>
          <p:nvPr/>
        </p:nvSpPr>
        <p:spPr>
          <a:xfrm>
            <a:off x="7143768" y="3857628"/>
            <a:ext cx="1357322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4 WINDSURF</a:t>
            </a:r>
            <a:endParaRPr lang="es-ES" dirty="0"/>
          </a:p>
        </p:txBody>
      </p:sp>
      <p:cxnSp>
        <p:nvCxnSpPr>
          <p:cNvPr id="20" name="19 Conector recto de flecha"/>
          <p:cNvCxnSpPr/>
          <p:nvPr/>
        </p:nvCxnSpPr>
        <p:spPr>
          <a:xfrm rot="16200000" flipV="1">
            <a:off x="6465107" y="4321975"/>
            <a:ext cx="714380" cy="21431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20 Rectángulo"/>
          <p:cNvSpPr/>
          <p:nvPr/>
        </p:nvSpPr>
        <p:spPr>
          <a:xfrm>
            <a:off x="6929454" y="4857760"/>
            <a:ext cx="1214446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5 PESCA</a:t>
            </a:r>
            <a:endParaRPr lang="es-ES" dirty="0"/>
          </a:p>
        </p:txBody>
      </p:sp>
    </p:spTree>
  </p:cSld>
  <p:clrMapOvr>
    <a:masterClrMapping/>
  </p:clrMapOvr>
  <p:transition spd="slow">
    <p:strips dir="l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0" y="0"/>
            <a:ext cx="4860626" cy="877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51088" algn="l"/>
              </a:tabLst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51088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1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Paddleboards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/</a:t>
            </a:r>
            <a:r>
              <a:rPr kumimoji="0" lang="de-DE" sz="20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Paddlesurfen</a:t>
            </a:r>
            <a:r>
              <a:rPr kumimoji="0" lang="de-DE" sz="20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/</a:t>
            </a:r>
            <a:r>
              <a:rPr kumimoji="0" lang="de-DE" sz="2000" b="0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Paddlesurf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51088" algn="l"/>
              </a:tabLst>
            </a:pPr>
            <a:r>
              <a:rPr lang="es-ES" sz="1100" dirty="0" smtClean="0">
                <a:latin typeface="Arial" pitchFamily="34" charset="0"/>
                <a:cs typeface="Arial" pitchFamily="34" charset="0"/>
              </a:rPr>
              <a:t>                  </a:t>
            </a:r>
            <a:endParaRPr kumimoji="0" 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7409" name="Bild 3" descr="Splash Gomera - Kayaks &amp; Paddleboard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1538" y="857232"/>
            <a:ext cx="3114675" cy="2333625"/>
          </a:xfrm>
          <a:prstGeom prst="rect">
            <a:avLst/>
          </a:prstGeom>
          <a:noFill/>
        </p:spPr>
      </p:pic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0" y="2919427"/>
            <a:ext cx="8786842" cy="4862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183438" algn="l"/>
              </a:tabLst>
            </a:pPr>
            <a:endParaRPr kumimoji="0" lang="de-DE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183438" algn="l"/>
              </a:tabLst>
            </a:pPr>
            <a:r>
              <a:rPr kumimoji="0" lang="de-DE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de-DE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Ref.:  </a:t>
            </a:r>
            <a:r>
              <a:rPr kumimoji="0" lang="de-DE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  <a:hlinkClick r:id="rId3"/>
              </a:rPr>
              <a:t>http://www.splashgomera.com/water-sports-excursions/kayaks-paddleboards</a:t>
            </a:r>
            <a:r>
              <a:rPr kumimoji="0" lang="de-DE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 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183438" algn="l"/>
              </a:tabLst>
            </a:pPr>
            <a:endParaRPr kumimoji="0" lang="es-ES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183438" algn="l"/>
              </a:tabLst>
            </a:pPr>
            <a:endParaRPr lang="es-ES" dirty="0">
              <a:solidFill>
                <a:srgbClr val="FF0000"/>
              </a:solidFill>
              <a:latin typeface="Arial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183438" algn="l"/>
              </a:tabLst>
            </a:pP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Si nunca lo has intentado antes - no te preocupes, te podemos enseñar como empezar rápido y seguro. </a:t>
            </a:r>
            <a:r>
              <a:rPr kumimoji="0" lang="de-DE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Puede llamarme para mas detalles si lo desea.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183438" algn="l"/>
              </a:tabLst>
            </a:pPr>
            <a:endParaRPr lang="de-DE" dirty="0">
              <a:solidFill>
                <a:srgbClr val="FF0000"/>
              </a:solidFill>
              <a:latin typeface="Arial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183438" algn="l"/>
              </a:tabLst>
            </a:pPr>
            <a:endParaRPr kumimoji="0" lang="de-DE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183438" algn="l"/>
              </a:tabLst>
            </a:pPr>
            <a:r>
              <a:rPr kumimoji="0" lang="de-DE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Wenn Sie es noch nie ausprobiert haben -</a:t>
            </a:r>
            <a:r>
              <a:rPr kumimoji="0" lang="de-D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de-DE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keine Sorge, wir können Ihnen zeigen, wie Sie schnell und sicher loslegen.</a:t>
            </a:r>
            <a:r>
              <a:rPr kumimoji="0" lang="de-D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Rufen 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Sie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mich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für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weitere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Informationen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an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183438" algn="l"/>
              </a:tabLst>
            </a:pPr>
            <a:endParaRPr lang="es-ES" dirty="0" smtClean="0">
              <a:solidFill>
                <a:srgbClr val="00B050"/>
              </a:solidFill>
              <a:latin typeface="Arial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183438" algn="l"/>
              </a:tabLst>
            </a:pPr>
            <a:r>
              <a:rPr lang="es-ES" dirty="0" err="1" smtClean="0">
                <a:solidFill>
                  <a:srgbClr val="FF781D"/>
                </a:solidFill>
                <a:latin typeface="Arial" pitchFamily="34" charset="0"/>
                <a:ea typeface="Calibri" pitchFamily="34" charset="0"/>
                <a:cs typeface="Times New Roman" pitchFamily="18" charset="0"/>
              </a:rPr>
              <a:t>If</a:t>
            </a:r>
            <a:r>
              <a:rPr lang="es-ES" dirty="0" smtClean="0">
                <a:solidFill>
                  <a:srgbClr val="FF781D"/>
                </a:solidFill>
                <a:latin typeface="Arial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s-ES" dirty="0" err="1" smtClean="0">
                <a:solidFill>
                  <a:srgbClr val="FF781D"/>
                </a:solidFill>
                <a:latin typeface="Arial" pitchFamily="34" charset="0"/>
                <a:ea typeface="Calibri" pitchFamily="34" charset="0"/>
                <a:cs typeface="Times New Roman" pitchFamily="18" charset="0"/>
              </a:rPr>
              <a:t>you</a:t>
            </a:r>
            <a:r>
              <a:rPr lang="es-ES" dirty="0" smtClean="0">
                <a:solidFill>
                  <a:srgbClr val="FF781D"/>
                </a:solidFill>
                <a:latin typeface="Arial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s-ES" dirty="0" err="1" smtClean="0">
                <a:solidFill>
                  <a:srgbClr val="FF781D"/>
                </a:solidFill>
                <a:latin typeface="Arial" pitchFamily="34" charset="0"/>
                <a:ea typeface="Calibri" pitchFamily="34" charset="0"/>
                <a:cs typeface="Times New Roman" pitchFamily="18" charset="0"/>
              </a:rPr>
              <a:t>have</a:t>
            </a:r>
            <a:r>
              <a:rPr lang="es-ES" dirty="0" smtClean="0">
                <a:solidFill>
                  <a:srgbClr val="FF781D"/>
                </a:solidFill>
                <a:latin typeface="Arial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s-ES" dirty="0" err="1" smtClean="0">
                <a:solidFill>
                  <a:srgbClr val="FF781D"/>
                </a:solidFill>
                <a:latin typeface="Arial" pitchFamily="34" charset="0"/>
                <a:ea typeface="Calibri" pitchFamily="34" charset="0"/>
                <a:cs typeface="Times New Roman" pitchFamily="18" charset="0"/>
              </a:rPr>
              <a:t>never</a:t>
            </a:r>
            <a:r>
              <a:rPr lang="es-ES" dirty="0" smtClean="0">
                <a:solidFill>
                  <a:srgbClr val="FF781D"/>
                </a:solidFill>
                <a:latin typeface="Arial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s-ES" dirty="0" err="1" smtClean="0">
                <a:solidFill>
                  <a:srgbClr val="FF781D"/>
                </a:solidFill>
                <a:latin typeface="Arial" pitchFamily="34" charset="0"/>
                <a:ea typeface="Calibri" pitchFamily="34" charset="0"/>
                <a:cs typeface="Times New Roman" pitchFamily="18" charset="0"/>
              </a:rPr>
              <a:t>tried</a:t>
            </a:r>
            <a:r>
              <a:rPr lang="es-ES" dirty="0" smtClean="0">
                <a:solidFill>
                  <a:srgbClr val="FF781D"/>
                </a:solidFill>
                <a:latin typeface="Arial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s-ES" dirty="0" err="1" smtClean="0">
                <a:solidFill>
                  <a:srgbClr val="FF781D"/>
                </a:solidFill>
                <a:latin typeface="Arial" pitchFamily="34" charset="0"/>
                <a:ea typeface="Calibri" pitchFamily="34" charset="0"/>
                <a:cs typeface="Times New Roman" pitchFamily="18" charset="0"/>
              </a:rPr>
              <a:t>it</a:t>
            </a:r>
            <a:r>
              <a:rPr lang="es-ES" dirty="0" smtClean="0">
                <a:solidFill>
                  <a:srgbClr val="FF781D"/>
                </a:solidFill>
                <a:latin typeface="Arial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s-ES" dirty="0" err="1" smtClean="0">
                <a:solidFill>
                  <a:srgbClr val="FF781D"/>
                </a:solidFill>
                <a:latin typeface="Arial" pitchFamily="34" charset="0"/>
                <a:ea typeface="Calibri" pitchFamily="34" charset="0"/>
                <a:cs typeface="Times New Roman" pitchFamily="18" charset="0"/>
              </a:rPr>
              <a:t>before</a:t>
            </a:r>
            <a:r>
              <a:rPr lang="es-ES" dirty="0" smtClean="0">
                <a:solidFill>
                  <a:srgbClr val="FF781D"/>
                </a:solidFill>
                <a:latin typeface="Arial" pitchFamily="34" charset="0"/>
                <a:ea typeface="Calibri" pitchFamily="34" charset="0"/>
                <a:cs typeface="Times New Roman" pitchFamily="18" charset="0"/>
              </a:rPr>
              <a:t> – </a:t>
            </a:r>
            <a:r>
              <a:rPr lang="es-ES" dirty="0" err="1" smtClean="0">
                <a:solidFill>
                  <a:srgbClr val="FF781D"/>
                </a:solidFill>
                <a:latin typeface="Arial" pitchFamily="34" charset="0"/>
                <a:ea typeface="Calibri" pitchFamily="34" charset="0"/>
                <a:cs typeface="Times New Roman" pitchFamily="18" charset="0"/>
              </a:rPr>
              <a:t>don’t</a:t>
            </a:r>
            <a:r>
              <a:rPr lang="es-ES" dirty="0" smtClean="0">
                <a:solidFill>
                  <a:srgbClr val="FF781D"/>
                </a:solidFill>
                <a:latin typeface="Arial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s-ES" dirty="0" err="1" smtClean="0">
                <a:solidFill>
                  <a:srgbClr val="FF781D"/>
                </a:solidFill>
                <a:latin typeface="Arial" pitchFamily="34" charset="0"/>
                <a:ea typeface="Calibri" pitchFamily="34" charset="0"/>
                <a:cs typeface="Times New Roman" pitchFamily="18" charset="0"/>
              </a:rPr>
              <a:t>worry</a:t>
            </a:r>
            <a:r>
              <a:rPr lang="es-ES" dirty="0" smtClean="0">
                <a:solidFill>
                  <a:srgbClr val="FF781D"/>
                </a:solidFill>
                <a:latin typeface="Arial" pitchFamily="34" charset="0"/>
                <a:ea typeface="Calibri" pitchFamily="34" charset="0"/>
                <a:cs typeface="Times New Roman" pitchFamily="18" charset="0"/>
              </a:rPr>
              <a:t>, </a:t>
            </a:r>
            <a:r>
              <a:rPr lang="es-ES" dirty="0" err="1" smtClean="0">
                <a:solidFill>
                  <a:srgbClr val="FF781D"/>
                </a:solidFill>
                <a:latin typeface="Arial" pitchFamily="34" charset="0"/>
                <a:ea typeface="Calibri" pitchFamily="34" charset="0"/>
                <a:cs typeface="Times New Roman" pitchFamily="18" charset="0"/>
              </a:rPr>
              <a:t>we</a:t>
            </a:r>
            <a:r>
              <a:rPr lang="es-ES" dirty="0" smtClean="0">
                <a:solidFill>
                  <a:srgbClr val="FF781D"/>
                </a:solidFill>
                <a:latin typeface="Arial" pitchFamily="34" charset="0"/>
                <a:ea typeface="Calibri" pitchFamily="34" charset="0"/>
                <a:cs typeface="Times New Roman" pitchFamily="18" charset="0"/>
              </a:rPr>
              <a:t> can </a:t>
            </a:r>
            <a:r>
              <a:rPr lang="es-ES" dirty="0" err="1" smtClean="0">
                <a:solidFill>
                  <a:srgbClr val="FF781D"/>
                </a:solidFill>
                <a:latin typeface="Arial" pitchFamily="34" charset="0"/>
                <a:ea typeface="Calibri" pitchFamily="34" charset="0"/>
                <a:cs typeface="Times New Roman" pitchFamily="18" charset="0"/>
              </a:rPr>
              <a:t>teach</a:t>
            </a:r>
            <a:r>
              <a:rPr lang="es-ES" dirty="0" smtClean="0">
                <a:solidFill>
                  <a:srgbClr val="FF781D"/>
                </a:solidFill>
                <a:latin typeface="Arial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s-ES" dirty="0" err="1" smtClean="0">
                <a:solidFill>
                  <a:srgbClr val="FF781D"/>
                </a:solidFill>
                <a:latin typeface="Arial" pitchFamily="34" charset="0"/>
                <a:ea typeface="Calibri" pitchFamily="34" charset="0"/>
                <a:cs typeface="Times New Roman" pitchFamily="18" charset="0"/>
              </a:rPr>
              <a:t>you</a:t>
            </a:r>
            <a:r>
              <a:rPr lang="es-ES" dirty="0" smtClean="0">
                <a:solidFill>
                  <a:srgbClr val="FF781D"/>
                </a:solidFill>
                <a:latin typeface="Arial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s-ES" dirty="0" err="1" smtClean="0">
                <a:solidFill>
                  <a:srgbClr val="FF781D"/>
                </a:solidFill>
                <a:latin typeface="Arial" pitchFamily="34" charset="0"/>
                <a:ea typeface="Calibri" pitchFamily="34" charset="0"/>
                <a:cs typeface="Times New Roman" pitchFamily="18" charset="0"/>
              </a:rPr>
              <a:t>to</a:t>
            </a:r>
            <a:r>
              <a:rPr lang="es-ES" dirty="0" smtClean="0">
                <a:solidFill>
                  <a:srgbClr val="FF781D"/>
                </a:solidFill>
                <a:latin typeface="Arial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s-ES" dirty="0" err="1" smtClean="0">
                <a:solidFill>
                  <a:srgbClr val="FF781D"/>
                </a:solidFill>
                <a:latin typeface="Arial" pitchFamily="34" charset="0"/>
                <a:ea typeface="Calibri" pitchFamily="34" charset="0"/>
                <a:cs typeface="Times New Roman" pitchFamily="18" charset="0"/>
              </a:rPr>
              <a:t>start</a:t>
            </a:r>
            <a:r>
              <a:rPr lang="es-ES" dirty="0" smtClean="0">
                <a:solidFill>
                  <a:srgbClr val="FF781D"/>
                </a:solidFill>
                <a:latin typeface="Arial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s-ES" dirty="0" err="1" smtClean="0">
                <a:solidFill>
                  <a:srgbClr val="FF781D"/>
                </a:solidFill>
                <a:latin typeface="Arial" pitchFamily="34" charset="0"/>
                <a:ea typeface="Calibri" pitchFamily="34" charset="0"/>
                <a:cs typeface="Times New Roman" pitchFamily="18" charset="0"/>
              </a:rPr>
              <a:t>quickly</a:t>
            </a:r>
            <a:r>
              <a:rPr lang="es-ES" dirty="0" smtClean="0">
                <a:solidFill>
                  <a:srgbClr val="FF781D"/>
                </a:solidFill>
                <a:latin typeface="Arial" pitchFamily="34" charset="0"/>
                <a:ea typeface="Calibri" pitchFamily="34" charset="0"/>
                <a:cs typeface="Times New Roman" pitchFamily="18" charset="0"/>
              </a:rPr>
              <a:t> and </a:t>
            </a:r>
            <a:r>
              <a:rPr lang="es-ES" dirty="0" err="1" smtClean="0">
                <a:solidFill>
                  <a:srgbClr val="FF781D"/>
                </a:solidFill>
                <a:latin typeface="Arial" pitchFamily="34" charset="0"/>
                <a:ea typeface="Calibri" pitchFamily="34" charset="0"/>
                <a:cs typeface="Times New Roman" pitchFamily="18" charset="0"/>
              </a:rPr>
              <a:t>safely</a:t>
            </a:r>
            <a:r>
              <a:rPr lang="es-ES" dirty="0" smtClean="0">
                <a:solidFill>
                  <a:srgbClr val="FF781D"/>
                </a:solidFill>
                <a:latin typeface="Arial" pitchFamily="34" charset="0"/>
                <a:ea typeface="Calibri" pitchFamily="34" charset="0"/>
                <a:cs typeface="Times New Roman" pitchFamily="18" charset="0"/>
              </a:rPr>
              <a:t>. </a:t>
            </a:r>
            <a:r>
              <a:rPr lang="es-ES" dirty="0" err="1" smtClean="0">
                <a:solidFill>
                  <a:srgbClr val="FF781D"/>
                </a:solidFill>
                <a:latin typeface="Arial" pitchFamily="34" charset="0"/>
                <a:ea typeface="Calibri" pitchFamily="34" charset="0"/>
                <a:cs typeface="Times New Roman" pitchFamily="18" charset="0"/>
              </a:rPr>
              <a:t>Call</a:t>
            </a:r>
            <a:r>
              <a:rPr lang="es-ES" dirty="0" smtClean="0">
                <a:solidFill>
                  <a:srgbClr val="FF781D"/>
                </a:solidFill>
                <a:latin typeface="Arial" pitchFamily="34" charset="0"/>
                <a:ea typeface="Calibri" pitchFamily="34" charset="0"/>
                <a:cs typeface="Times New Roman" pitchFamily="18" charset="0"/>
              </a:rPr>
              <a:t> me </a:t>
            </a:r>
            <a:r>
              <a:rPr lang="es-ES" dirty="0" err="1" smtClean="0">
                <a:solidFill>
                  <a:srgbClr val="FF781D"/>
                </a:solidFill>
                <a:latin typeface="Arial" pitchFamily="34" charset="0"/>
                <a:ea typeface="Calibri" pitchFamily="34" charset="0"/>
                <a:cs typeface="Times New Roman" pitchFamily="18" charset="0"/>
              </a:rPr>
              <a:t>for</a:t>
            </a:r>
            <a:r>
              <a:rPr lang="es-ES" dirty="0" smtClean="0">
                <a:solidFill>
                  <a:srgbClr val="FF781D"/>
                </a:solidFill>
                <a:latin typeface="Arial" pitchFamily="34" charset="0"/>
                <a:ea typeface="Calibri" pitchFamily="34" charset="0"/>
                <a:cs typeface="Times New Roman" pitchFamily="18" charset="0"/>
              </a:rPr>
              <a:t> more </a:t>
            </a:r>
            <a:r>
              <a:rPr lang="es-ES" dirty="0" err="1" smtClean="0">
                <a:solidFill>
                  <a:srgbClr val="FF781D"/>
                </a:solidFill>
                <a:latin typeface="Arial" pitchFamily="34" charset="0"/>
                <a:ea typeface="Calibri" pitchFamily="34" charset="0"/>
                <a:cs typeface="Times New Roman" pitchFamily="18" charset="0"/>
              </a:rPr>
              <a:t>details</a:t>
            </a:r>
            <a:r>
              <a:rPr lang="es-ES" dirty="0" smtClean="0">
                <a:solidFill>
                  <a:srgbClr val="FF781D"/>
                </a:solidFill>
                <a:latin typeface="Arial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s-ES" dirty="0" err="1" smtClean="0">
                <a:solidFill>
                  <a:srgbClr val="FF781D"/>
                </a:solidFill>
                <a:latin typeface="Arial" pitchFamily="34" charset="0"/>
                <a:ea typeface="Calibri" pitchFamily="34" charset="0"/>
                <a:cs typeface="Times New Roman" pitchFamily="18" charset="0"/>
              </a:rPr>
              <a:t>if</a:t>
            </a:r>
            <a:r>
              <a:rPr lang="es-ES" dirty="0" smtClean="0">
                <a:solidFill>
                  <a:srgbClr val="FF781D"/>
                </a:solidFill>
                <a:latin typeface="Arial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s-ES" dirty="0" err="1" smtClean="0">
                <a:solidFill>
                  <a:srgbClr val="FF781D"/>
                </a:solidFill>
                <a:latin typeface="Arial" pitchFamily="34" charset="0"/>
                <a:ea typeface="Calibri" pitchFamily="34" charset="0"/>
                <a:cs typeface="Times New Roman" pitchFamily="18" charset="0"/>
              </a:rPr>
              <a:t>you</a:t>
            </a:r>
            <a:r>
              <a:rPr lang="es-ES" dirty="0" smtClean="0">
                <a:solidFill>
                  <a:srgbClr val="FF781D"/>
                </a:solidFill>
                <a:latin typeface="Arial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s-ES" dirty="0" err="1" smtClean="0">
                <a:solidFill>
                  <a:srgbClr val="FF781D"/>
                </a:solidFill>
                <a:latin typeface="Arial" pitchFamily="34" charset="0"/>
                <a:ea typeface="Calibri" pitchFamily="34" charset="0"/>
                <a:cs typeface="Times New Roman" pitchFamily="18" charset="0"/>
              </a:rPr>
              <a:t>want</a:t>
            </a:r>
            <a:r>
              <a:rPr lang="es-ES" dirty="0" smtClean="0">
                <a:solidFill>
                  <a:srgbClr val="FF781D"/>
                </a:solidFill>
                <a:latin typeface="Arial" pitchFamily="34" charset="0"/>
                <a:ea typeface="Calibri" pitchFamily="34" charset="0"/>
                <a:cs typeface="Times New Roman" pitchFamily="18" charset="0"/>
              </a:rPr>
              <a:t>.</a:t>
            </a:r>
            <a:endParaRPr kumimoji="0" lang="es-ES" b="0" i="0" u="none" strike="noStrike" cap="none" normalizeH="0" baseline="0" dirty="0" smtClean="0">
              <a:ln>
                <a:noFill/>
              </a:ln>
              <a:solidFill>
                <a:srgbClr val="FF781D"/>
              </a:solidFill>
              <a:effectLst/>
              <a:latin typeface="Arial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183438" algn="l"/>
              </a:tabLst>
            </a:pPr>
            <a:endParaRPr lang="es-ES" dirty="0" smtClean="0">
              <a:solidFill>
                <a:srgbClr val="00B050"/>
              </a:solidFill>
              <a:latin typeface="Arial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183438" algn="l"/>
              </a:tabLst>
            </a:pP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j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183438" algn="l"/>
              </a:tabLst>
            </a:pPr>
            <a:endParaRPr lang="es-ES" dirty="0" smtClean="0">
              <a:solidFill>
                <a:srgbClr val="00B050"/>
              </a:solidFill>
              <a:latin typeface="Arial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183438" algn="l"/>
              </a:tabLst>
            </a:pPr>
            <a:endParaRPr kumimoji="0" lang="es-ES" b="0" i="0" u="none" strike="noStrike" cap="none" normalizeH="0" baseline="0" dirty="0" smtClean="0">
              <a:ln>
                <a:noFill/>
              </a:ln>
              <a:solidFill>
                <a:srgbClr val="FFC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1142976" y="642918"/>
            <a:ext cx="17394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000" b="1" u="sng" dirty="0" err="1" smtClean="0">
                <a:ea typeface="Calibri"/>
                <a:cs typeface="Times New Roman"/>
              </a:rPr>
              <a:t>Splash</a:t>
            </a:r>
            <a:r>
              <a:rPr lang="es-ES" sz="2000" b="1" u="sng" dirty="0" smtClean="0">
                <a:ea typeface="Calibri"/>
                <a:cs typeface="Times New Roman"/>
              </a:rPr>
              <a:t> gomera</a:t>
            </a:r>
            <a:endParaRPr lang="es-ES" sz="2000" b="1" u="sng" dirty="0"/>
          </a:p>
        </p:txBody>
      </p:sp>
    </p:spTree>
  </p:cSld>
  <p:clrMapOvr>
    <a:masterClrMapping/>
  </p:clrMapOvr>
  <p:transition spd="slow">
    <p:spli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0"/>
            <a:ext cx="4860626" cy="1292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sz="2000" dirty="0" smtClean="0">
                <a:latin typeface="Arial" pitchFamily="34" charset="0"/>
                <a:ea typeface="Calibri" pitchFamily="34" charset="0"/>
                <a:cs typeface="Times New Roman" pitchFamily="18" charset="0"/>
              </a:rPr>
              <a:t>2 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Paddleboards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/</a:t>
            </a:r>
            <a:r>
              <a:rPr kumimoji="0" lang="de-DE" sz="20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Paddlesurfen</a:t>
            </a:r>
            <a:r>
              <a:rPr kumimoji="0" lang="de-DE" sz="20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/</a:t>
            </a:r>
            <a:r>
              <a:rPr kumimoji="0" lang="de-DE" sz="2000" b="0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Paddlesurf</a:t>
            </a:r>
            <a:endParaRPr kumimoji="0" lang="de-DE" sz="2000" b="0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Arial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2000" dirty="0" smtClean="0">
                <a:solidFill>
                  <a:srgbClr val="00B050"/>
                </a:solidFill>
                <a:latin typeface="Arial" pitchFamily="34" charset="0"/>
                <a:cs typeface="Times New Roman" pitchFamily="18" charset="0"/>
              </a:rPr>
              <a:t>               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8433" name="Bild 2" descr="http://www.canarying.com/img/ofertas/50/Detalle_Img_0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268760"/>
            <a:ext cx="5581650" cy="2143140"/>
          </a:xfrm>
          <a:prstGeom prst="rect">
            <a:avLst/>
          </a:prstGeom>
          <a:noFill/>
        </p:spPr>
      </p:pic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0" y="3048054"/>
            <a:ext cx="9144000" cy="3939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183438" algn="l"/>
              </a:tabLst>
            </a:pP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183438" algn="l"/>
              </a:tabLst>
            </a:pP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Ref.:  http://www.canarying.com/img/ofertas/50/Detalle_Img_01.jpg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183438" algn="l"/>
              </a:tabLst>
            </a:pPr>
            <a:endParaRPr kumimoji="0" lang="es-ES" sz="1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183438" algn="l"/>
              </a:tabLst>
            </a:pPr>
            <a:endParaRPr kumimoji="0" lang="es-ES" sz="1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183438" algn="l"/>
              </a:tabLst>
            </a:pP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Brindamos servicios de actividades turísticas por toda La Gomera, por la naturaleza haciendo actividades como senderismo, kayak en el mar o bicicletas por montaña.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183438" algn="l"/>
              </a:tabLst>
            </a:pPr>
            <a:endParaRPr kumimoji="0" lang="de-DE" sz="1600" b="0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Arial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183438" algn="l"/>
              </a:tabLst>
            </a:pPr>
            <a:endParaRPr lang="de-DE" sz="1600" dirty="0">
              <a:solidFill>
                <a:srgbClr val="00B050"/>
              </a:solidFill>
              <a:latin typeface="Arial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183438" algn="l"/>
              </a:tabLst>
            </a:pP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Wir bieten für  Touristen  auf ganz  La Gomera Aktivitäten an:  Wandern, Kajakfahren oder Mountainbikes.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183438" algn="l"/>
              </a:tabLst>
            </a:pPr>
            <a:endParaRPr lang="de-DE" sz="1600" dirty="0" smtClean="0">
              <a:solidFill>
                <a:srgbClr val="00B050"/>
              </a:solidFill>
              <a:latin typeface="Arial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183438" algn="l"/>
              </a:tabLst>
            </a:pPr>
            <a:r>
              <a:rPr lang="de-DE" sz="1600" dirty="0" smtClean="0">
                <a:solidFill>
                  <a:srgbClr val="FF781D"/>
                </a:solidFill>
                <a:latin typeface="Arial" pitchFamily="34" charset="0"/>
                <a:ea typeface="Calibri" pitchFamily="34" charset="0"/>
                <a:cs typeface="Times New Roman" pitchFamily="18" charset="0"/>
              </a:rPr>
              <a:t>We offer services of tourist activities in the whole island of La Gomera: hiking in the natural park, kayak in the sea or riding bikes in the mountais.</a:t>
            </a:r>
            <a:endParaRPr kumimoji="0" lang="de-DE" sz="1600" b="0" i="0" u="none" strike="noStrike" cap="none" normalizeH="0" baseline="0" dirty="0" smtClean="0">
              <a:ln>
                <a:noFill/>
              </a:ln>
              <a:solidFill>
                <a:srgbClr val="FF781D"/>
              </a:solidFill>
              <a:effectLst/>
              <a:latin typeface="Arial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183438" algn="l"/>
              </a:tabLst>
            </a:pPr>
            <a:endParaRPr lang="de-DE" sz="1600" dirty="0" smtClean="0">
              <a:solidFill>
                <a:srgbClr val="00B050"/>
              </a:solidFill>
              <a:latin typeface="Arial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183438" algn="l"/>
              </a:tabLst>
            </a:pPr>
            <a:endParaRPr kumimoji="0" 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1500166" y="642918"/>
            <a:ext cx="1450141" cy="4921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</a:pPr>
            <a:r>
              <a:rPr lang="es-ES" sz="2400" b="1" u="sng" dirty="0" err="1" smtClean="0">
                <a:ea typeface="Calibri"/>
                <a:cs typeface="Calibri"/>
              </a:rPr>
              <a:t>Ymaguara</a:t>
            </a:r>
            <a:endParaRPr lang="es-ES" sz="2400" b="1" u="sng" dirty="0">
              <a:ea typeface="Calibri"/>
              <a:cs typeface="Times New Roman"/>
            </a:endParaRPr>
          </a:p>
        </p:txBody>
      </p:sp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4634730" cy="984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3</a:t>
            </a:r>
            <a:r>
              <a:rPr kumimoji="0" lang="de-DE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de-DE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Esquí acuático</a:t>
            </a:r>
            <a:r>
              <a:rPr kumimoji="0" lang="de-DE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/</a:t>
            </a:r>
            <a:r>
              <a:rPr kumimoji="0" lang="de-DE" sz="20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Wasserski</a:t>
            </a:r>
            <a:r>
              <a:rPr lang="de-DE" sz="2000" dirty="0" smtClean="0">
                <a:latin typeface="Arial" pitchFamily="34" charset="0"/>
                <a:ea typeface="Calibri" pitchFamily="34" charset="0"/>
                <a:cs typeface="Times New Roman" pitchFamily="18" charset="0"/>
              </a:rPr>
              <a:t>/</a:t>
            </a:r>
            <a:r>
              <a:rPr lang="de-DE" sz="2000" dirty="0" smtClean="0">
                <a:solidFill>
                  <a:srgbClr val="FFFF00"/>
                </a:solidFill>
                <a:latin typeface="Arial" pitchFamily="34" charset="0"/>
                <a:ea typeface="Calibri" pitchFamily="34" charset="0"/>
                <a:cs typeface="Times New Roman" pitchFamily="18" charset="0"/>
              </a:rPr>
              <a:t>Aquatic ski</a:t>
            </a:r>
            <a:endParaRPr kumimoji="0" lang="es-ES" sz="11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9457" name="Bild 1" descr="http://www.antena3.com/clipping/2013/09/10/00080/3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196752"/>
            <a:ext cx="4362450" cy="2214578"/>
          </a:xfrm>
          <a:prstGeom prst="rect">
            <a:avLst/>
          </a:prstGeom>
          <a:noFill/>
        </p:spPr>
      </p:pic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0" y="3140968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183438" algn="l"/>
              </a:tabLst>
            </a:pPr>
            <a:r>
              <a:rPr kumimoji="0" lang="de-DE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183438" algn="l"/>
              </a:tabLst>
            </a:pPr>
            <a:r>
              <a:rPr kumimoji="0" lang="de-DE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de-DE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Ref.: </a:t>
            </a:r>
            <a:r>
              <a:rPr kumimoji="0" lang="de-DE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  <a:hlinkClick r:id="rId3"/>
              </a:rPr>
              <a:t>http://www.antena3.com/clipping/2013/09/10/00080/30.jpg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183438" algn="l"/>
              </a:tabLst>
            </a:pPr>
            <a:endParaRPr kumimoji="0" lang="es-ES" sz="1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183438" algn="l"/>
              </a:tabLst>
            </a:pPr>
            <a:endParaRPr lang="es-ES" sz="1600" dirty="0">
              <a:solidFill>
                <a:srgbClr val="FF0000"/>
              </a:solidFill>
              <a:latin typeface="Arial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183438" algn="l"/>
              </a:tabLst>
            </a:pPr>
            <a:endParaRPr kumimoji="0" lang="es-ES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183438" algn="l"/>
              </a:tabLst>
            </a:pP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Entregamos la oportunidad de llevar a cabo en la capital de la isla la actividad de esquí acuático.</a:t>
            </a:r>
            <a:endParaRPr kumimoji="0" lang="es-E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183438" algn="l"/>
              </a:tabLst>
            </a:pPr>
            <a:endParaRPr kumimoji="0" lang="de-DE" b="0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Arial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183438" algn="l"/>
              </a:tabLst>
            </a:pPr>
            <a:r>
              <a:rPr kumimoji="0" lang="de-DE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Wir bieten Ihnen in der Hauptstadt der Insel Wasserskilaufen an.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183438" algn="l"/>
              </a:tabLst>
            </a:pPr>
            <a:endParaRPr lang="de-DE" dirty="0" smtClean="0">
              <a:solidFill>
                <a:srgbClr val="00B050"/>
              </a:solidFill>
              <a:latin typeface="Arial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183438" algn="l"/>
              </a:tabLst>
            </a:pPr>
            <a:r>
              <a:rPr lang="de-DE" dirty="0" smtClean="0">
                <a:solidFill>
                  <a:srgbClr val="FF781D"/>
                </a:solidFill>
                <a:latin typeface="Arial" pitchFamily="34" charset="0"/>
                <a:cs typeface="Times New Roman" pitchFamily="18" charset="0"/>
              </a:rPr>
              <a:t>You can practise aquatic ski in the capital city of the island.</a:t>
            </a:r>
            <a:endParaRPr kumimoji="0" lang="de-DE" b="0" i="0" u="none" strike="noStrike" cap="none" normalizeH="0" baseline="0" dirty="0" smtClean="0">
              <a:ln>
                <a:noFill/>
              </a:ln>
              <a:solidFill>
                <a:srgbClr val="FF781D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1357290" y="642918"/>
            <a:ext cx="1544334" cy="4255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</a:pPr>
            <a:r>
              <a:rPr lang="es-ES" sz="2000" b="1" u="sng" dirty="0" smtClean="0">
                <a:ea typeface="Calibri"/>
                <a:cs typeface="Calibri"/>
              </a:rPr>
              <a:t>Club Náutico</a:t>
            </a:r>
            <a:endParaRPr lang="es-ES" sz="2000" b="1" u="sng" dirty="0">
              <a:ea typeface="Calibri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94320"/>
            <a:ext cx="4211960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4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Windsurf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/</a:t>
            </a:r>
            <a:r>
              <a:rPr kumimoji="0" lang="de-DE" sz="20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Windsurfen</a:t>
            </a:r>
            <a:r>
              <a:rPr kumimoji="0" lang="de-DE" sz="20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/</a:t>
            </a:r>
            <a:r>
              <a:rPr kumimoji="0" lang="de-DE" sz="2000" b="0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Windsurf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rgbClr val="FFFF0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5" name="Bild 2" descr="http://www.turismodecanarias.com/Galerias/img/objetovisual/water-sport/ov_windsurf_tenerif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908720"/>
            <a:ext cx="3726109" cy="1994564"/>
          </a:xfrm>
          <a:prstGeom prst="rect">
            <a:avLst/>
          </a:prstGeom>
          <a:noFill/>
        </p:spPr>
      </p:pic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2924944"/>
            <a:ext cx="8504251" cy="30623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183438" algn="l"/>
              </a:tabLst>
            </a:pPr>
            <a:r>
              <a:rPr kumimoji="0" lang="de-DE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183438" algn="l"/>
              </a:tabLst>
            </a:pPr>
            <a:r>
              <a:rPr kumimoji="0" lang="de-DE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Ref.: </a:t>
            </a:r>
            <a:r>
              <a:rPr kumimoji="0" lang="de-DE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  <a:hlinkClick r:id="rId3"/>
              </a:rPr>
              <a:t>http://www.turismodecanarias.com/Galerias/img/objetovisual/water-sport/ov_windsurf_tenerife.png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183438" algn="l"/>
              </a:tabLst>
            </a:pPr>
            <a:endParaRPr kumimoji="0" lang="es-ES" sz="1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183438" algn="l"/>
              </a:tabLst>
            </a:pPr>
            <a:endParaRPr lang="es-ES" sz="1600" dirty="0" smtClean="0">
              <a:solidFill>
                <a:srgbClr val="FF0000"/>
              </a:solidFill>
              <a:latin typeface="Arial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183438" algn="l"/>
              </a:tabLst>
            </a:pPr>
            <a:endParaRPr kumimoji="0" lang="es-ES" sz="1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183438" algn="l"/>
              </a:tabLst>
            </a:pP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Damos la oportunidad por medio de Club Náutico de realizar en San Sebastián, la actividad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183438" algn="l"/>
              </a:tabLst>
            </a:pP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acuática</a:t>
            </a:r>
            <a:r>
              <a:rPr kumimoji="0" lang="es-ES" sz="16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de windsurf. 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183438" algn="l"/>
              </a:tabLst>
            </a:pPr>
            <a:endParaRPr kumimoji="0" lang="de-DE" sz="1600" b="0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Arial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183438" algn="l"/>
              </a:tabLst>
            </a:pPr>
            <a:endParaRPr lang="de-DE" sz="1600" dirty="0" smtClean="0">
              <a:solidFill>
                <a:srgbClr val="00B050"/>
              </a:solidFill>
              <a:latin typeface="Arial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183438" algn="l"/>
              </a:tabLst>
            </a:pP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Wir bieten Ihnen im Yacht Club in San Sebastian Windsurfen an.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183438" algn="l"/>
              </a:tabLst>
            </a:pPr>
            <a:endParaRPr lang="de-DE" sz="1600" dirty="0" smtClean="0">
              <a:solidFill>
                <a:srgbClr val="00B050"/>
              </a:solidFill>
              <a:latin typeface="Arial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183438" algn="l"/>
              </a:tabLst>
            </a:pPr>
            <a:r>
              <a:rPr lang="de-DE" sz="1600" dirty="0" smtClean="0">
                <a:solidFill>
                  <a:srgbClr val="FF781D"/>
                </a:solidFill>
                <a:latin typeface="Arial" pitchFamily="34" charset="0"/>
                <a:cs typeface="Times New Roman" pitchFamily="18" charset="0"/>
              </a:rPr>
              <a:t>Practise also windsurf in the Nautical Club in San Sebastián.</a:t>
            </a:r>
            <a:endParaRPr kumimoji="0" lang="de-DE" sz="1800" b="0" i="0" u="none" strike="noStrike" cap="none" normalizeH="0" baseline="0" dirty="0" smtClean="0">
              <a:ln>
                <a:noFill/>
              </a:ln>
              <a:solidFill>
                <a:srgbClr val="FF781D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785786" y="357166"/>
            <a:ext cx="1406604" cy="410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</a:pPr>
            <a:r>
              <a:rPr lang="es-ES" b="1" u="sng" dirty="0" smtClean="0">
                <a:ea typeface="Calibri"/>
                <a:cs typeface="Calibri"/>
              </a:rPr>
              <a:t>Club Náutico</a:t>
            </a:r>
            <a:endParaRPr lang="es-ES" b="1" u="sng" dirty="0">
              <a:ea typeface="Calibri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2880917" cy="984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5 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Pesca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/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Angeln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/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FFFF00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Fishing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rgbClr val="FFFF0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1505" name="Bild 2" descr="http://www.marcanario.com/wp-content/uploads/2010/06/pesca-de-altura-300x22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1571612"/>
            <a:ext cx="2867025" cy="2133600"/>
          </a:xfrm>
          <a:prstGeom prst="rect">
            <a:avLst/>
          </a:prstGeom>
          <a:noFill/>
        </p:spPr>
      </p:pic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0" y="2636912"/>
            <a:ext cx="9144000" cy="38472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183438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183438" algn="l"/>
              </a:tabLst>
            </a:pPr>
            <a:endParaRPr lang="en-US" sz="2000" dirty="0">
              <a:latin typeface="Arial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183438" algn="l"/>
              </a:tabLst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183438" algn="l"/>
              </a:tabLst>
            </a:pPr>
            <a:endParaRPr lang="en-US" sz="2000" dirty="0">
              <a:latin typeface="Arial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183438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Ref.: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  <a:hlinkClick r:id="rId3"/>
              </a:rPr>
              <a:t>http://www.marcanario.com/wp-content/uploads/2010/06/pesca-de-altura-300x225.jpg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183438" algn="l"/>
              </a:tabLst>
            </a:pPr>
            <a:endParaRPr kumimoji="0" lang="es-ES" sz="1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183438" algn="l"/>
              </a:tabLst>
            </a:pPr>
            <a:endParaRPr lang="es-ES" sz="1600" dirty="0">
              <a:solidFill>
                <a:srgbClr val="FF0000"/>
              </a:solidFill>
              <a:latin typeface="Arial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183438" algn="l"/>
              </a:tabLst>
            </a:pP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Ofrecemos la ocasión de disfrutar de una buena pesca gracias al Club de Pesca Náutica Deportiva la Hila.</a:t>
            </a:r>
            <a:endParaRPr kumimoji="0" lang="es-E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183438" algn="l"/>
              </a:tabLst>
            </a:pPr>
            <a:endParaRPr kumimoji="0" lang="es-ES" sz="1600" b="0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Arial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183438" algn="l"/>
              </a:tabLst>
            </a:pPr>
            <a:r>
              <a:rPr kumimoji="0" lang="es-ES" sz="1600" b="0" i="0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Wir</a:t>
            </a: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s-ES" sz="1600" b="0" i="0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bieten</a:t>
            </a: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s-ES" sz="1600" b="0" i="0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Ihnen</a:t>
            </a: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die Ch</a:t>
            </a: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ance, einen guten Fischfang zu machen.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183438" algn="l"/>
              </a:tabLst>
            </a:pPr>
            <a:endParaRPr lang="de-DE" sz="1600" dirty="0" smtClean="0">
              <a:solidFill>
                <a:srgbClr val="00B050"/>
              </a:solidFill>
              <a:latin typeface="Arial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183438" algn="l"/>
              </a:tabLst>
            </a:pPr>
            <a:r>
              <a:rPr lang="de-DE" sz="1600" dirty="0" smtClean="0">
                <a:solidFill>
                  <a:srgbClr val="FF781D"/>
                </a:solidFill>
                <a:latin typeface="Arial" pitchFamily="34" charset="0"/>
                <a:cs typeface="Times New Roman" pitchFamily="18" charset="0"/>
              </a:rPr>
              <a:t>Thanks to the Nautical and sporty fishing club la Hila, you can enjoy a good day fishing in the Atlantic.</a:t>
            </a:r>
            <a:endParaRPr kumimoji="0" lang="de-DE" sz="1600" b="0" i="0" u="none" strike="noStrike" cap="none" normalizeH="0" baseline="0" dirty="0" smtClean="0">
              <a:ln>
                <a:noFill/>
              </a:ln>
              <a:solidFill>
                <a:srgbClr val="FF781D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642910" y="928670"/>
            <a:ext cx="4343240" cy="4255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s-ES" sz="2000" b="1" u="sng" dirty="0" smtClean="0">
                <a:ea typeface="Calibri"/>
                <a:cs typeface="Times New Roman"/>
              </a:rPr>
              <a:t>Club de Pesca </a:t>
            </a:r>
            <a:r>
              <a:rPr lang="es-ES" sz="2000" b="1" u="sng" dirty="0" err="1" smtClean="0">
                <a:ea typeface="Calibri"/>
                <a:cs typeface="Times New Roman"/>
              </a:rPr>
              <a:t>Nautica</a:t>
            </a:r>
            <a:r>
              <a:rPr lang="es-ES" sz="2000" b="1" u="sng" dirty="0" smtClean="0">
                <a:ea typeface="Calibri"/>
                <a:cs typeface="Times New Roman"/>
              </a:rPr>
              <a:t> Deportiva la Hila</a:t>
            </a:r>
            <a:endParaRPr lang="es-ES" sz="2000" b="1" u="sng" dirty="0">
              <a:ea typeface="Calibri"/>
              <a:cs typeface="Times New Roman"/>
            </a:endParaRPr>
          </a:p>
        </p:txBody>
      </p:sp>
    </p:spTree>
  </p:cSld>
  <p:clrMapOvr>
    <a:masterClrMapping/>
  </p:clrMapOvr>
  <p:transition spd="slow">
    <p:cover dir="r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573</Words>
  <Application>Microsoft Office PowerPoint</Application>
  <PresentationFormat>Presentación en pantalla (4:3)</PresentationFormat>
  <Paragraphs>151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1" baseType="lpstr">
      <vt:lpstr>Tema de Office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</vt:vector>
  </TitlesOfParts>
  <Company>Gobierno de Canarias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u_38011613</dc:creator>
  <cp:lastModifiedBy>u_38011613</cp:lastModifiedBy>
  <cp:revision>21</cp:revision>
  <dcterms:created xsi:type="dcterms:W3CDTF">2014-03-05T10:12:55Z</dcterms:created>
  <dcterms:modified xsi:type="dcterms:W3CDTF">2014-11-25T09:10:15Z</dcterms:modified>
</cp:coreProperties>
</file>