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1" r:id="rId4"/>
    <p:sldId id="258" r:id="rId5"/>
    <p:sldId id="264" r:id="rId6"/>
    <p:sldId id="259" r:id="rId7"/>
    <p:sldId id="265" r:id="rId8"/>
    <p:sldId id="260" r:id="rId9"/>
    <p:sldId id="266" r:id="rId10"/>
    <p:sldId id="262"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354" y="4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AA8ECC20-1BA5-4BC2-9AF1-F4254EDA5874}" type="datetimeFigureOut">
              <a:rPr lang="es-ES" smtClean="0"/>
              <a:pPr/>
              <a:t>28/11/2014</a:t>
            </a:fld>
            <a:endParaRPr lang="es-ES"/>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ES"/>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AF195F2-D616-4054-AE5F-D84374D6E247}"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A8ECC20-1BA5-4BC2-9AF1-F4254EDA5874}" type="datetimeFigureOut">
              <a:rPr lang="es-ES" smtClean="0"/>
              <a:pPr/>
              <a:t>28/11/2014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AF195F2-D616-4054-AE5F-D84374D6E247}"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A8ECC20-1BA5-4BC2-9AF1-F4254EDA5874}" type="datetimeFigureOut">
              <a:rPr lang="es-ES" smtClean="0"/>
              <a:pPr/>
              <a:t>28/11/2014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AF195F2-D616-4054-AE5F-D84374D6E247}"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AA8ECC20-1BA5-4BC2-9AF1-F4254EDA5874}" type="datetimeFigureOut">
              <a:rPr lang="es-ES" smtClean="0"/>
              <a:pPr/>
              <a:t>28/11/2014</a:t>
            </a:fld>
            <a:endParaRPr lang="es-ES"/>
          </a:p>
        </p:txBody>
      </p:sp>
      <p:sp>
        <p:nvSpPr>
          <p:cNvPr id="5" name="4 Marcador de pie de página"/>
          <p:cNvSpPr>
            <a:spLocks noGrp="1"/>
          </p:cNvSpPr>
          <p:nvPr>
            <p:ph type="ftr" sz="quarter" idx="11"/>
          </p:nvPr>
        </p:nvSpPr>
        <p:spPr>
          <a:xfrm>
            <a:off x="457200" y="6480969"/>
            <a:ext cx="4260056" cy="300831"/>
          </a:xfrm>
        </p:spPr>
        <p:txBody>
          <a:bodyPr/>
          <a:lstStyle/>
          <a:p>
            <a:endParaRPr lang="es-ES"/>
          </a:p>
        </p:txBody>
      </p:sp>
      <p:sp>
        <p:nvSpPr>
          <p:cNvPr id="6" name="5 Marcador de número de diapositiva"/>
          <p:cNvSpPr>
            <a:spLocks noGrp="1"/>
          </p:cNvSpPr>
          <p:nvPr>
            <p:ph type="sldNum" sz="quarter" idx="12"/>
          </p:nvPr>
        </p:nvSpPr>
        <p:spPr/>
        <p:txBody>
          <a:bodyPr/>
          <a:lstStyle/>
          <a:p>
            <a:fld id="{3AF195F2-D616-4054-AE5F-D84374D6E247}"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AA8ECC20-1BA5-4BC2-9AF1-F4254EDA5874}" type="datetimeFigureOut">
              <a:rPr lang="es-ES" smtClean="0"/>
              <a:pPr/>
              <a:t>28/11/2014</a:t>
            </a:fld>
            <a:endParaRPr lang="es-ES"/>
          </a:p>
        </p:txBody>
      </p:sp>
      <p:sp>
        <p:nvSpPr>
          <p:cNvPr id="5" name="4 Marcador de pie de página"/>
          <p:cNvSpPr>
            <a:spLocks noGrp="1"/>
          </p:cNvSpPr>
          <p:nvPr>
            <p:ph type="ftr" sz="quarter" idx="11"/>
          </p:nvPr>
        </p:nvSpPr>
        <p:spPr>
          <a:xfrm>
            <a:off x="2619376" y="6480969"/>
            <a:ext cx="4260056" cy="300831"/>
          </a:xfrm>
        </p:spPr>
        <p:txBody>
          <a:bodyPr/>
          <a:lstStyle/>
          <a:p>
            <a:endParaRPr lang="es-ES"/>
          </a:p>
        </p:txBody>
      </p:sp>
      <p:sp>
        <p:nvSpPr>
          <p:cNvPr id="6" name="5 Marcador de número de diapositiva"/>
          <p:cNvSpPr>
            <a:spLocks noGrp="1"/>
          </p:cNvSpPr>
          <p:nvPr>
            <p:ph type="sldNum" sz="quarter" idx="12"/>
          </p:nvPr>
        </p:nvSpPr>
        <p:spPr>
          <a:xfrm>
            <a:off x="8451056" y="809624"/>
            <a:ext cx="502920" cy="300831"/>
          </a:xfrm>
        </p:spPr>
        <p:txBody>
          <a:bodyPr/>
          <a:lstStyle/>
          <a:p>
            <a:fld id="{3AF195F2-D616-4054-AE5F-D84374D6E247}" type="slidenum">
              <a:rPr lang="es-ES" smtClean="0"/>
              <a:pPr/>
              <a:t>‹Nº›</a:t>
            </a:fld>
            <a:endParaRPr lang="es-ES"/>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AA8ECC20-1BA5-4BC2-9AF1-F4254EDA5874}" type="datetimeFigureOut">
              <a:rPr lang="es-ES" smtClean="0"/>
              <a:pPr/>
              <a:t>28/11/2014</a:t>
            </a:fld>
            <a:endParaRPr lang="es-ES"/>
          </a:p>
        </p:txBody>
      </p:sp>
      <p:sp>
        <p:nvSpPr>
          <p:cNvPr id="6" name="5 Marcador de pie de página"/>
          <p:cNvSpPr>
            <a:spLocks noGrp="1"/>
          </p:cNvSpPr>
          <p:nvPr>
            <p:ph type="ftr" sz="quarter" idx="11"/>
          </p:nvPr>
        </p:nvSpPr>
        <p:spPr>
          <a:xfrm>
            <a:off x="457200" y="6480969"/>
            <a:ext cx="4260056" cy="301752"/>
          </a:xfrm>
        </p:spPr>
        <p:txBody>
          <a:bodyPr/>
          <a:lstStyle/>
          <a:p>
            <a:endParaRPr lang="es-ES"/>
          </a:p>
        </p:txBody>
      </p:sp>
      <p:sp>
        <p:nvSpPr>
          <p:cNvPr id="7" name="6 Marcador de número de diapositiva"/>
          <p:cNvSpPr>
            <a:spLocks noGrp="1"/>
          </p:cNvSpPr>
          <p:nvPr>
            <p:ph type="sldNum" sz="quarter" idx="12"/>
          </p:nvPr>
        </p:nvSpPr>
        <p:spPr>
          <a:xfrm>
            <a:off x="7589520" y="6480969"/>
            <a:ext cx="502920" cy="301752"/>
          </a:xfrm>
        </p:spPr>
        <p:txBody>
          <a:bodyPr/>
          <a:lstStyle/>
          <a:p>
            <a:fld id="{3AF195F2-D616-4054-AE5F-D84374D6E247}"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AA8ECC20-1BA5-4BC2-9AF1-F4254EDA5874}" type="datetimeFigureOut">
              <a:rPr lang="es-ES" smtClean="0"/>
              <a:pPr/>
              <a:t>28/11/2014</a:t>
            </a:fld>
            <a:endParaRPr lang="es-ES"/>
          </a:p>
        </p:txBody>
      </p:sp>
      <p:sp>
        <p:nvSpPr>
          <p:cNvPr id="8" name="7 Marcador de pie de página"/>
          <p:cNvSpPr>
            <a:spLocks noGrp="1"/>
          </p:cNvSpPr>
          <p:nvPr>
            <p:ph type="ftr" sz="quarter" idx="11"/>
          </p:nvPr>
        </p:nvSpPr>
        <p:spPr>
          <a:xfrm>
            <a:off x="457200" y="6480969"/>
            <a:ext cx="4261104" cy="301752"/>
          </a:xfrm>
        </p:spPr>
        <p:txBody>
          <a:bodyPr/>
          <a:lstStyle/>
          <a:p>
            <a:endParaRPr lang="es-ES"/>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3AF195F2-D616-4054-AE5F-D84374D6E247}"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A8ECC20-1BA5-4BC2-9AF1-F4254EDA5874}" type="datetimeFigureOut">
              <a:rPr lang="es-ES" smtClean="0"/>
              <a:pPr/>
              <a:t>28/11/2014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AF195F2-D616-4054-AE5F-D84374D6E247}"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AA8ECC20-1BA5-4BC2-9AF1-F4254EDA5874}" type="datetimeFigureOut">
              <a:rPr lang="es-ES" smtClean="0"/>
              <a:pPr/>
              <a:t>28/11/2014</a:t>
            </a:fld>
            <a:endParaRPr lang="es-ES"/>
          </a:p>
        </p:txBody>
      </p:sp>
      <p:sp>
        <p:nvSpPr>
          <p:cNvPr id="3" name="2 Marcador de pie de página"/>
          <p:cNvSpPr>
            <a:spLocks noGrp="1"/>
          </p:cNvSpPr>
          <p:nvPr>
            <p:ph type="ftr" sz="quarter" idx="11"/>
          </p:nvPr>
        </p:nvSpPr>
        <p:spPr>
          <a:xfrm>
            <a:off x="457200" y="6481890"/>
            <a:ext cx="4260056" cy="300831"/>
          </a:xfrm>
        </p:spPr>
        <p:txBody>
          <a:bodyPr/>
          <a:lstStyle/>
          <a:p>
            <a:endParaRPr lang="es-ES"/>
          </a:p>
        </p:txBody>
      </p:sp>
      <p:sp>
        <p:nvSpPr>
          <p:cNvPr id="4" name="3 Marcador de número de diapositiva"/>
          <p:cNvSpPr>
            <a:spLocks noGrp="1"/>
          </p:cNvSpPr>
          <p:nvPr>
            <p:ph type="sldNum" sz="quarter" idx="12"/>
          </p:nvPr>
        </p:nvSpPr>
        <p:spPr>
          <a:xfrm>
            <a:off x="7589520" y="6480969"/>
            <a:ext cx="502920" cy="301752"/>
          </a:xfrm>
        </p:spPr>
        <p:txBody>
          <a:bodyPr/>
          <a:lstStyle/>
          <a:p>
            <a:fld id="{3AF195F2-D616-4054-AE5F-D84374D6E247}"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AA8ECC20-1BA5-4BC2-9AF1-F4254EDA5874}" type="datetimeFigureOut">
              <a:rPr lang="es-ES" smtClean="0"/>
              <a:pPr/>
              <a:t>28/11/2014</a:t>
            </a:fld>
            <a:endParaRPr lang="es-ES"/>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3AF195F2-D616-4054-AE5F-D84374D6E247}"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AA8ECC20-1BA5-4BC2-9AF1-F4254EDA5874}" type="datetimeFigureOut">
              <a:rPr lang="es-ES" smtClean="0"/>
              <a:pPr/>
              <a:t>28/11/2014</a:t>
            </a:fld>
            <a:endParaRPr lang="es-ES"/>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ES"/>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3AF195F2-D616-4054-AE5F-D84374D6E247}"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A8ECC20-1BA5-4BC2-9AF1-F4254EDA5874}" type="datetimeFigureOut">
              <a:rPr lang="es-ES" smtClean="0"/>
              <a:pPr/>
              <a:t>28/11/2014</a:t>
            </a:fld>
            <a:endParaRPr lang="es-ES"/>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ES"/>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AF195F2-D616-4054-AE5F-D84374D6E247}"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omera-bikes.com/kontakt/" TargetMode="External"/><Relationship Id="rId7" Type="http://schemas.openxmlformats.org/officeDocument/2006/relationships/hyperlink" Target="http://telemacobikes.com/contacta/" TargetMode="External"/><Relationship Id="rId2" Type="http://schemas.openxmlformats.org/officeDocument/2006/relationships/hyperlink" Target="http://www.gomera-bikes.com/" TargetMode="External"/><Relationship Id="rId1" Type="http://schemas.openxmlformats.org/officeDocument/2006/relationships/slideLayout" Target="../slideLayouts/slideLayout7.xml"/><Relationship Id="rId6" Type="http://schemas.openxmlformats.org/officeDocument/2006/relationships/hyperlink" Target="http://telemacobikes.com/" TargetMode="External"/><Relationship Id="rId5" Type="http://schemas.openxmlformats.org/officeDocument/2006/relationships/hyperlink" Target="mailto:gomera@primerabicicleta.de" TargetMode="External"/><Relationship Id="rId4" Type="http://schemas.openxmlformats.org/officeDocument/2006/relationships/hyperlink" Target="http://www.primerabicicleta.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omera-bikes.com/bike-fotos/?lang=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ascatelemaco.com/?page_id=346"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 xmlns:p14="http://schemas.microsoft.com/office/powerpoint/2010/main" val="3585622038"/>
              </p:ext>
            </p:extLst>
          </p:nvPr>
        </p:nvGraphicFramePr>
        <p:xfrm>
          <a:off x="2260917" y="2192020"/>
          <a:ext cx="4622165" cy="2473960"/>
        </p:xfrm>
        <a:graphic>
          <a:graphicData uri="http://schemas.openxmlformats.org/drawingml/2006/table">
            <a:tbl>
              <a:tblPr/>
              <a:tblGrid>
                <a:gridCol w="4622165"/>
              </a:tblGrid>
              <a:tr h="2473960">
                <a:tc>
                  <a:txBody>
                    <a:bodyPr/>
                    <a:lstStyle/>
                    <a:p>
                      <a:pPr algn="ctr">
                        <a:lnSpc>
                          <a:spcPct val="115000"/>
                        </a:lnSpc>
                        <a:spcAft>
                          <a:spcPts val="0"/>
                        </a:spcAft>
                      </a:pPr>
                      <a:r>
                        <a:rPr lang="es-ES" sz="2000" dirty="0">
                          <a:latin typeface="Calibri"/>
                          <a:ea typeface="Calibri"/>
                          <a:cs typeface="Times New Roman"/>
                        </a:rPr>
                        <a:t>OUTDOOR MONTE </a:t>
                      </a:r>
                      <a:r>
                        <a:rPr lang="es-ES" sz="2000" dirty="0" smtClean="0">
                          <a:latin typeface="Calibri"/>
                          <a:ea typeface="Calibri"/>
                          <a:cs typeface="Times New Roman"/>
                        </a:rPr>
                        <a:t>/ BERGE 2</a:t>
                      </a:r>
                      <a:endParaRPr lang="es-ES" sz="1100" dirty="0">
                        <a:latin typeface="Calibri"/>
                        <a:ea typeface="Calibri"/>
                        <a:cs typeface="Times New Roman"/>
                      </a:endParaRPr>
                    </a:p>
                    <a:p>
                      <a:pPr algn="ctr">
                        <a:lnSpc>
                          <a:spcPct val="115000"/>
                        </a:lnSpc>
                        <a:spcAft>
                          <a:spcPts val="0"/>
                        </a:spcAft>
                      </a:pPr>
                      <a:r>
                        <a:rPr lang="es-ES" sz="2000" b="1" dirty="0">
                          <a:latin typeface="Calibri"/>
                          <a:ea typeface="Calibri"/>
                          <a:cs typeface="Times New Roman"/>
                        </a:rPr>
                        <a:t>BICICLETA / RAD </a:t>
                      </a:r>
                      <a:r>
                        <a:rPr lang="es-ES" sz="2000" b="1" dirty="0" smtClean="0">
                          <a:latin typeface="Calibri"/>
                          <a:ea typeface="Calibri"/>
                          <a:cs typeface="Times New Roman"/>
                        </a:rPr>
                        <a:t>FAHREN/ BIKES</a:t>
                      </a:r>
                    </a:p>
                    <a:p>
                      <a:pPr algn="ctr">
                        <a:lnSpc>
                          <a:spcPct val="115000"/>
                        </a:lnSpc>
                        <a:spcAft>
                          <a:spcPts val="0"/>
                        </a:spcAft>
                      </a:pPr>
                      <a:endParaRPr lang="es-E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smtClean="0"/>
              <a:t>Diego </a:t>
            </a:r>
            <a:r>
              <a:rPr lang="es-ES" dirty="0" err="1" smtClean="0"/>
              <a:t>Noda</a:t>
            </a:r>
            <a:r>
              <a:rPr lang="es-ES" dirty="0" smtClean="0"/>
              <a:t> </a:t>
            </a:r>
            <a:r>
              <a:rPr lang="es-ES" dirty="0" err="1" smtClean="0"/>
              <a:t>Gonzalez</a:t>
            </a:r>
            <a:r>
              <a:rPr lang="es-ES" dirty="0" smtClean="0"/>
              <a:t> 3º ESO</a:t>
            </a:r>
          </a:p>
          <a:p>
            <a:r>
              <a:rPr lang="es-ES" dirty="0" smtClean="0"/>
              <a:t>Marco Rodríguez García 2º ESO</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785918" y="2354123"/>
          <a:ext cx="5684161" cy="2674049"/>
        </p:xfrm>
        <a:graphic>
          <a:graphicData uri="http://schemas.openxmlformats.org/drawingml/2006/table">
            <a:tbl>
              <a:tblPr/>
              <a:tblGrid>
                <a:gridCol w="584393"/>
                <a:gridCol w="849706"/>
                <a:gridCol w="849706"/>
                <a:gridCol w="850089"/>
                <a:gridCol w="850089"/>
                <a:gridCol w="850089"/>
                <a:gridCol w="850089"/>
              </a:tblGrid>
              <a:tr h="245172">
                <a:tc>
                  <a:txBody>
                    <a:bodyPr/>
                    <a:lstStyle/>
                    <a:p>
                      <a:pPr algn="ctr">
                        <a:lnSpc>
                          <a:spcPct val="115000"/>
                        </a:lnSpc>
                        <a:spcAft>
                          <a:spcPts val="0"/>
                        </a:spcAft>
                      </a:pPr>
                      <a:endParaRPr lang="es-ES" sz="800" dirty="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115000"/>
                        </a:lnSpc>
                        <a:spcAft>
                          <a:spcPts val="0"/>
                        </a:spcAft>
                      </a:pPr>
                      <a:r>
                        <a:rPr lang="es-ES" sz="1400" b="1" dirty="0">
                          <a:latin typeface="Calibri"/>
                          <a:ea typeface="Calibri"/>
                          <a:cs typeface="Times New Roman"/>
                        </a:rPr>
                        <a:t>BICICLETA / RAD FAHREN</a:t>
                      </a:r>
                      <a:endParaRPr lang="es-ES" sz="800" dirty="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472323">
                <a:tc>
                  <a:txBody>
                    <a:bodyPr/>
                    <a:lstStyle/>
                    <a:p>
                      <a:pPr algn="ctr">
                        <a:lnSpc>
                          <a:spcPct val="115000"/>
                        </a:lnSpc>
                        <a:spcAft>
                          <a:spcPts val="0"/>
                        </a:spcAft>
                      </a:pPr>
                      <a:r>
                        <a:rPr lang="es-ES" sz="800" dirty="0" smtClean="0">
                          <a:latin typeface="Calibri"/>
                          <a:ea typeface="Calibri"/>
                          <a:cs typeface="Times New Roman"/>
                        </a:rPr>
                        <a:t>NUMEROS</a:t>
                      </a:r>
                      <a:endParaRPr lang="es-ES" sz="800" dirty="0">
                        <a:latin typeface="Calibri"/>
                        <a:ea typeface="Calibri"/>
                        <a:cs typeface="Times New Roman"/>
                      </a:endParaRPr>
                    </a:p>
                  </a:txBody>
                  <a:tcPr marL="47969" marR="47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dirty="0">
                          <a:latin typeface="Calibri"/>
                          <a:ea typeface="Calibri"/>
                          <a:cs typeface="Times New Roman"/>
                        </a:rPr>
                        <a:t>ACTIVIDAD</a:t>
                      </a:r>
                      <a:endParaRPr lang="es-ES" sz="800" dirty="0">
                        <a:latin typeface="Calibri"/>
                        <a:ea typeface="Calibri"/>
                        <a:cs typeface="Times New Roman"/>
                      </a:endParaRPr>
                    </a:p>
                  </a:txBody>
                  <a:tcPr marL="47969" marR="47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a:latin typeface="Calibri"/>
                          <a:ea typeface="Calibri"/>
                          <a:cs typeface="Times New Roman"/>
                        </a:rPr>
                        <a:t>NOMBRE DE LA EMPRESA</a:t>
                      </a:r>
                      <a:endParaRPr lang="es-ES" sz="800">
                        <a:latin typeface="Calibri"/>
                        <a:ea typeface="Calibri"/>
                        <a:cs typeface="Times New Roman"/>
                      </a:endParaRPr>
                    </a:p>
                  </a:txBody>
                  <a:tcPr marL="47969" marR="47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a:latin typeface="Calibri"/>
                          <a:ea typeface="Calibri"/>
                          <a:cs typeface="Times New Roman"/>
                        </a:rPr>
                        <a:t>DIRECCIÓN POSTAL</a:t>
                      </a:r>
                      <a:endParaRPr lang="es-ES" sz="800">
                        <a:latin typeface="Calibri"/>
                        <a:ea typeface="Calibri"/>
                        <a:cs typeface="Times New Roman"/>
                      </a:endParaRPr>
                    </a:p>
                  </a:txBody>
                  <a:tcPr marL="47969" marR="47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a:latin typeface="Calibri"/>
                          <a:ea typeface="Calibri"/>
                          <a:cs typeface="Times New Roman"/>
                        </a:rPr>
                        <a:t>TELÉFONO</a:t>
                      </a:r>
                      <a:endParaRPr lang="es-ES" sz="800">
                        <a:latin typeface="Calibri"/>
                        <a:ea typeface="Calibri"/>
                        <a:cs typeface="Times New Roman"/>
                      </a:endParaRPr>
                    </a:p>
                  </a:txBody>
                  <a:tcPr marL="47969" marR="47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a:latin typeface="Calibri"/>
                          <a:ea typeface="Calibri"/>
                          <a:cs typeface="Times New Roman"/>
                        </a:rPr>
                        <a:t>PÁGINA WEB (www.)</a:t>
                      </a:r>
                      <a:endParaRPr lang="es-ES" sz="800">
                        <a:latin typeface="Calibri"/>
                        <a:ea typeface="Calibri"/>
                        <a:cs typeface="Times New Roman"/>
                      </a:endParaRPr>
                    </a:p>
                  </a:txBody>
                  <a:tcPr marL="47969" marR="47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a:latin typeface="Calibri"/>
                          <a:ea typeface="Calibri"/>
                          <a:cs typeface="Times New Roman"/>
                        </a:rPr>
                        <a:t>MAIL (@)</a:t>
                      </a:r>
                      <a:endParaRPr lang="es-ES" sz="800">
                        <a:latin typeface="Calibri"/>
                        <a:ea typeface="Calibri"/>
                        <a:cs typeface="Times New Roman"/>
                      </a:endParaRPr>
                    </a:p>
                  </a:txBody>
                  <a:tcPr marL="47969" marR="47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272">
                <a:tc>
                  <a:txBody>
                    <a:bodyPr/>
                    <a:lstStyle/>
                    <a:p>
                      <a:pPr marL="0" algn="ctr" rtl="0" eaLnBrk="1" latinLnBrk="0" hangingPunct="1">
                        <a:lnSpc>
                          <a:spcPct val="115000"/>
                        </a:lnSpc>
                        <a:spcAft>
                          <a:spcPts val="0"/>
                        </a:spcAft>
                      </a:pPr>
                      <a:r>
                        <a:rPr kumimoji="0" lang="es-ES" sz="2800" kern="1200" dirty="0" smtClean="0">
                          <a:solidFill>
                            <a:schemeClr val="accent1">
                              <a:lumMod val="75000"/>
                            </a:schemeClr>
                          </a:solidFill>
                          <a:latin typeface="Calibri"/>
                          <a:ea typeface="Calibri"/>
                          <a:cs typeface="Calibri"/>
                        </a:rPr>
                        <a:t>1</a:t>
                      </a:r>
                      <a:endParaRPr kumimoji="0" lang="es-ES" sz="2800" kern="1200" dirty="0">
                        <a:solidFill>
                          <a:schemeClr val="accent1">
                            <a:lumMod val="75000"/>
                          </a:schemeClr>
                        </a:solidFill>
                        <a:latin typeface="Calibri"/>
                        <a:ea typeface="Calibri"/>
                        <a:cs typeface="Calibri"/>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dirty="0">
                          <a:latin typeface="Calibri"/>
                          <a:ea typeface="Calibri"/>
                          <a:cs typeface="Calibri"/>
                        </a:rPr>
                        <a:t>Alquiler de bicicletas</a:t>
                      </a:r>
                      <a:endParaRPr lang="es-ES" sz="800" dirty="0">
                        <a:latin typeface="Calibri"/>
                        <a:ea typeface="Calibri"/>
                        <a:cs typeface="Times New Roman"/>
                      </a:endParaRPr>
                    </a:p>
                    <a:p>
                      <a:pPr marL="0" algn="l" rtl="0" eaLnBrk="1" latinLnBrk="0" hangingPunct="1">
                        <a:lnSpc>
                          <a:spcPct val="115000"/>
                        </a:lnSpc>
                        <a:spcAft>
                          <a:spcPts val="0"/>
                        </a:spcAft>
                      </a:pPr>
                      <a:r>
                        <a:rPr kumimoji="0" lang="es-ES" sz="800" kern="1200" dirty="0">
                          <a:solidFill>
                            <a:schemeClr val="accent1">
                              <a:lumMod val="75000"/>
                            </a:schemeClr>
                          </a:solidFill>
                          <a:latin typeface="Calibri"/>
                          <a:ea typeface="Calibri"/>
                          <a:cs typeface="Calibri"/>
                        </a:rPr>
                        <a:t>Fahrradverleih</a:t>
                      </a: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dirty="0">
                          <a:latin typeface="Calibri"/>
                          <a:ea typeface="Calibri"/>
                          <a:cs typeface="Calibri"/>
                        </a:rPr>
                        <a:t>Gomera </a:t>
                      </a:r>
                      <a:r>
                        <a:rPr lang="es-ES" sz="800" dirty="0" err="1">
                          <a:latin typeface="Calibri"/>
                          <a:ea typeface="Calibri"/>
                          <a:cs typeface="Calibri"/>
                        </a:rPr>
                        <a:t>bikes</a:t>
                      </a:r>
                      <a:endParaRPr lang="es-ES" sz="800" dirty="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Calibri"/>
                        </a:rPr>
                        <a:t>Calle</a:t>
                      </a:r>
                      <a:endParaRPr lang="es-ES" sz="800">
                        <a:latin typeface="Calibri"/>
                        <a:ea typeface="Calibri"/>
                        <a:cs typeface="Times New Roman"/>
                      </a:endParaRPr>
                    </a:p>
                    <a:p>
                      <a:pPr algn="l">
                        <a:lnSpc>
                          <a:spcPct val="115000"/>
                        </a:lnSpc>
                        <a:spcAft>
                          <a:spcPts val="0"/>
                        </a:spcAft>
                      </a:pPr>
                      <a:r>
                        <a:rPr lang="es-ES" sz="800">
                          <a:latin typeface="Calibri"/>
                          <a:ea typeface="Calibri"/>
                          <a:cs typeface="Calibri"/>
                        </a:rPr>
                        <a:t>Playa del Inglés 38870 Valle </a:t>
                      </a:r>
                      <a:endParaRPr lang="es-ES" sz="800">
                        <a:latin typeface="Calibri"/>
                        <a:ea typeface="Calibri"/>
                        <a:cs typeface="Times New Roman"/>
                      </a:endParaRPr>
                    </a:p>
                    <a:p>
                      <a:pPr algn="l">
                        <a:lnSpc>
                          <a:spcPct val="115000"/>
                        </a:lnSpc>
                        <a:spcAft>
                          <a:spcPts val="0"/>
                        </a:spcAft>
                      </a:pPr>
                      <a:r>
                        <a:rPr lang="es-ES" sz="800">
                          <a:latin typeface="Calibri"/>
                          <a:ea typeface="Calibri"/>
                          <a:cs typeface="Calibri"/>
                        </a:rPr>
                        <a:t>Gran Rey</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Calibri"/>
                        </a:rPr>
                        <a:t>+34 922805336</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Calibri"/>
                        </a:rPr>
                        <a:t> </a:t>
                      </a:r>
                      <a:r>
                        <a:rPr lang="es-ES" sz="800" u="sng">
                          <a:solidFill>
                            <a:srgbClr val="0000FF"/>
                          </a:solidFill>
                          <a:latin typeface="Calibri"/>
                          <a:ea typeface="Calibri"/>
                          <a:cs typeface="Calibri"/>
                          <a:hlinkClick r:id="rId2"/>
                        </a:rPr>
                        <a:t>www.gomera-bikes.com</a:t>
                      </a:r>
                      <a:r>
                        <a:rPr lang="es-ES" sz="800">
                          <a:latin typeface="Calibri"/>
                          <a:ea typeface="Calibri"/>
                          <a:cs typeface="Calibri"/>
                        </a:rPr>
                        <a:t> </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u="sng">
                          <a:solidFill>
                            <a:srgbClr val="0000FF"/>
                          </a:solidFill>
                          <a:latin typeface="Calibri"/>
                          <a:ea typeface="Calibri"/>
                          <a:cs typeface="Calibri"/>
                          <a:hlinkClick r:id="rId3"/>
                        </a:rPr>
                        <a:t>http://www.gomera-bikes.com/kontakt/</a:t>
                      </a:r>
                      <a:r>
                        <a:rPr lang="es-ES" sz="800">
                          <a:latin typeface="Calibri"/>
                          <a:ea typeface="Calibri"/>
                          <a:cs typeface="Calibri"/>
                        </a:rPr>
                        <a:t> </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9379">
                <a:tc>
                  <a:txBody>
                    <a:bodyPr/>
                    <a:lstStyle/>
                    <a:p>
                      <a:pPr marL="0" algn="ctr" rtl="0" eaLnBrk="1" latinLnBrk="0" hangingPunct="1">
                        <a:lnSpc>
                          <a:spcPct val="115000"/>
                        </a:lnSpc>
                        <a:spcAft>
                          <a:spcPts val="0"/>
                        </a:spcAft>
                      </a:pPr>
                      <a:r>
                        <a:rPr kumimoji="0" lang="es-ES" sz="2800" kern="1200" dirty="0" smtClean="0">
                          <a:solidFill>
                            <a:schemeClr val="accent1">
                              <a:lumMod val="75000"/>
                            </a:schemeClr>
                          </a:solidFill>
                          <a:latin typeface="Calibri"/>
                          <a:ea typeface="Calibri"/>
                          <a:cs typeface="Calibri"/>
                        </a:rPr>
                        <a:t>2</a:t>
                      </a:r>
                      <a:endParaRPr kumimoji="0" lang="es-ES" sz="2800" kern="1200" dirty="0">
                        <a:solidFill>
                          <a:schemeClr val="accent1">
                            <a:lumMod val="75000"/>
                          </a:schemeClr>
                        </a:solidFill>
                        <a:latin typeface="Calibri"/>
                        <a:ea typeface="Calibri"/>
                        <a:cs typeface="Calibri"/>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dirty="0">
                          <a:latin typeface="Calibri"/>
                          <a:ea typeface="Calibri"/>
                          <a:cs typeface="Calibri"/>
                        </a:rPr>
                        <a:t>Ciclismo</a:t>
                      </a:r>
                      <a:endParaRPr lang="es-ES" sz="800" dirty="0">
                        <a:latin typeface="Calibri"/>
                        <a:ea typeface="Calibri"/>
                        <a:cs typeface="Times New Roman"/>
                      </a:endParaRPr>
                    </a:p>
                    <a:p>
                      <a:pPr marL="0" algn="l" rtl="0" eaLnBrk="1" latinLnBrk="0" hangingPunct="1">
                        <a:lnSpc>
                          <a:spcPct val="115000"/>
                        </a:lnSpc>
                        <a:spcAft>
                          <a:spcPts val="0"/>
                        </a:spcAft>
                      </a:pPr>
                      <a:r>
                        <a:rPr kumimoji="0" lang="es-ES" sz="800" kern="1200" dirty="0" smtClean="0">
                          <a:solidFill>
                            <a:schemeClr val="accent1">
                              <a:lumMod val="75000"/>
                            </a:schemeClr>
                          </a:solidFill>
                          <a:latin typeface="Calibri"/>
                          <a:ea typeface="Calibri"/>
                          <a:cs typeface="Calibri"/>
                        </a:rPr>
                        <a:t>Radsport</a:t>
                      </a:r>
                      <a:endParaRPr kumimoji="0" lang="es-ES" sz="800" kern="1200" dirty="0">
                        <a:solidFill>
                          <a:schemeClr val="accent1">
                            <a:lumMod val="75000"/>
                          </a:schemeClr>
                        </a:solidFill>
                        <a:latin typeface="Calibri"/>
                        <a:ea typeface="Calibri"/>
                        <a:cs typeface="Calibri"/>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dirty="0">
                          <a:latin typeface="Calibri"/>
                          <a:ea typeface="Calibri"/>
                          <a:cs typeface="Calibri"/>
                        </a:rPr>
                        <a:t>Primera bicicleta</a:t>
                      </a:r>
                      <a:endParaRPr lang="es-ES" sz="800" dirty="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Calibri"/>
                        </a:rPr>
                        <a:t>C alle Santa Ana, s/n Laguna Santiago</a:t>
                      </a:r>
                      <a:br>
                        <a:rPr lang="es-ES" sz="800">
                          <a:latin typeface="Calibri"/>
                          <a:ea typeface="Calibri"/>
                          <a:cs typeface="Calibri"/>
                        </a:rPr>
                      </a:br>
                      <a:r>
                        <a:rPr lang="es-ES" sz="800">
                          <a:latin typeface="Calibri"/>
                          <a:ea typeface="Calibri"/>
                          <a:cs typeface="Calibri"/>
                        </a:rPr>
                        <a:t>38800 </a:t>
                      </a:r>
                      <a:br>
                        <a:rPr lang="es-ES" sz="800">
                          <a:latin typeface="Calibri"/>
                          <a:ea typeface="Calibri"/>
                          <a:cs typeface="Calibri"/>
                        </a:rPr>
                      </a:b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Calibri"/>
                        </a:rPr>
                        <a:t>+34 690187100</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u="sng">
                          <a:solidFill>
                            <a:srgbClr val="0000FF"/>
                          </a:solidFill>
                          <a:latin typeface="Calibri"/>
                          <a:ea typeface="Calibri"/>
                          <a:cs typeface="Calibri"/>
                          <a:hlinkClick r:id="rId4"/>
                        </a:rPr>
                        <a:t>http://www.primerabicicleta.de/</a:t>
                      </a:r>
                      <a:r>
                        <a:rPr lang="es-ES" sz="800">
                          <a:latin typeface="Calibri"/>
                          <a:ea typeface="Calibri"/>
                          <a:cs typeface="Calibri"/>
                        </a:rPr>
                        <a:t> </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u="sng">
                          <a:solidFill>
                            <a:srgbClr val="0000FF"/>
                          </a:solidFill>
                          <a:latin typeface="Calibri"/>
                          <a:ea typeface="Calibri"/>
                          <a:cs typeface="Calibri"/>
                          <a:hlinkClick r:id="rId5"/>
                        </a:rPr>
                        <a:t>gomera@primerabicicleta.de</a:t>
                      </a:r>
                      <a:r>
                        <a:rPr lang="es-ES" sz="800">
                          <a:latin typeface="Calibri"/>
                          <a:ea typeface="Calibri"/>
                          <a:cs typeface="Calibri"/>
                        </a:rPr>
                        <a:t> </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779">
                <a:tc>
                  <a:txBody>
                    <a:bodyPr/>
                    <a:lstStyle/>
                    <a:p>
                      <a:pPr marL="0" algn="ctr" rtl="0" eaLnBrk="1" latinLnBrk="0" hangingPunct="1">
                        <a:lnSpc>
                          <a:spcPct val="115000"/>
                        </a:lnSpc>
                        <a:spcAft>
                          <a:spcPts val="0"/>
                        </a:spcAft>
                      </a:pPr>
                      <a:r>
                        <a:rPr kumimoji="0" lang="es-ES" sz="2800" kern="1200" dirty="0" smtClean="0">
                          <a:solidFill>
                            <a:schemeClr val="accent1">
                              <a:lumMod val="75000"/>
                            </a:schemeClr>
                          </a:solidFill>
                          <a:latin typeface="Calibri"/>
                          <a:ea typeface="Calibri"/>
                          <a:cs typeface="Calibri"/>
                        </a:rPr>
                        <a:t>3</a:t>
                      </a: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1000"/>
                        </a:spcAft>
                      </a:pPr>
                      <a:r>
                        <a:rPr lang="es-ES" sz="800" dirty="0">
                          <a:latin typeface="Calibri"/>
                          <a:ea typeface="Calibri"/>
                          <a:cs typeface="Times New Roman"/>
                        </a:rPr>
                        <a:t>Bicicleta </a:t>
                      </a:r>
                      <a:endParaRPr lang="es-ES" sz="800" dirty="0" smtClean="0">
                        <a:latin typeface="Calibri"/>
                        <a:ea typeface="Calibri"/>
                        <a:cs typeface="Times New Roman"/>
                      </a:endParaRPr>
                    </a:p>
                    <a:p>
                      <a:pPr algn="l">
                        <a:lnSpc>
                          <a:spcPct val="115000"/>
                        </a:lnSpc>
                        <a:spcAft>
                          <a:spcPts val="1000"/>
                        </a:spcAft>
                      </a:pPr>
                      <a:r>
                        <a:rPr kumimoji="0" lang="es-ES" sz="800" kern="1200" dirty="0" smtClean="0">
                          <a:solidFill>
                            <a:schemeClr val="accent1">
                              <a:lumMod val="75000"/>
                            </a:schemeClr>
                          </a:solidFill>
                          <a:latin typeface="Calibri"/>
                          <a:ea typeface="Calibri"/>
                          <a:cs typeface="Calibri"/>
                        </a:rPr>
                        <a:t>Rad </a:t>
                      </a:r>
                      <a:r>
                        <a:rPr kumimoji="0" lang="es-ES" sz="800" kern="1200" dirty="0" err="1" smtClean="0">
                          <a:solidFill>
                            <a:schemeClr val="accent1">
                              <a:lumMod val="75000"/>
                            </a:schemeClr>
                          </a:solidFill>
                          <a:latin typeface="Calibri"/>
                          <a:ea typeface="Calibri"/>
                          <a:cs typeface="Calibri"/>
                        </a:rPr>
                        <a:t>fahren</a:t>
                      </a:r>
                      <a:endParaRPr kumimoji="0" lang="es-ES" sz="800" kern="1200" dirty="0" smtClean="0">
                        <a:solidFill>
                          <a:schemeClr val="accent1">
                            <a:lumMod val="75000"/>
                          </a:schemeClr>
                        </a:solidFill>
                        <a:latin typeface="Calibri"/>
                        <a:ea typeface="Calibri"/>
                        <a:cs typeface="Calibri"/>
                      </a:endParaRPr>
                    </a:p>
                    <a:p>
                      <a:pPr marL="0" algn="l" rtl="0" eaLnBrk="1" latinLnBrk="0" hangingPunct="1">
                        <a:lnSpc>
                          <a:spcPct val="115000"/>
                        </a:lnSpc>
                        <a:spcAft>
                          <a:spcPts val="0"/>
                        </a:spcAft>
                      </a:pPr>
                      <a:r>
                        <a:rPr kumimoji="0" lang="es-ES" sz="800" kern="1200" dirty="0" err="1" smtClean="0">
                          <a:solidFill>
                            <a:schemeClr val="accent1">
                              <a:lumMod val="75000"/>
                            </a:schemeClr>
                          </a:solidFill>
                          <a:latin typeface="Calibri"/>
                          <a:ea typeface="Calibri"/>
                          <a:cs typeface="Calibri"/>
                        </a:rPr>
                        <a:t>Bikes</a:t>
                      </a:r>
                      <a:endParaRPr kumimoji="0" lang="es-ES" sz="800" kern="1200" dirty="0" smtClean="0">
                        <a:solidFill>
                          <a:schemeClr val="accent1">
                            <a:lumMod val="75000"/>
                          </a:schemeClr>
                        </a:solidFill>
                        <a:latin typeface="Calibri"/>
                        <a:ea typeface="Calibri"/>
                        <a:cs typeface="Calibri"/>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dirty="0">
                          <a:latin typeface="Calibri"/>
                          <a:ea typeface="Calibri"/>
                          <a:cs typeface="Calibri"/>
                        </a:rPr>
                        <a:t>Telémaco </a:t>
                      </a:r>
                      <a:r>
                        <a:rPr lang="es-ES" sz="800" dirty="0" err="1">
                          <a:latin typeface="Calibri"/>
                          <a:ea typeface="Calibri"/>
                          <a:cs typeface="Calibri"/>
                        </a:rPr>
                        <a:t>Rent</a:t>
                      </a:r>
                      <a:r>
                        <a:rPr lang="es-ES" sz="800" dirty="0">
                          <a:latin typeface="Calibri"/>
                          <a:ea typeface="Calibri"/>
                          <a:cs typeface="Calibri"/>
                        </a:rPr>
                        <a:t> a </a:t>
                      </a:r>
                      <a:r>
                        <a:rPr lang="es-ES" sz="800" dirty="0" err="1">
                          <a:latin typeface="Calibri"/>
                          <a:ea typeface="Calibri"/>
                          <a:cs typeface="Calibri"/>
                        </a:rPr>
                        <a:t>Bike</a:t>
                      </a:r>
                      <a:endParaRPr lang="es-ES" sz="800" dirty="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Calibri"/>
                        </a:rPr>
                        <a:t>Hemigua</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Calibri"/>
                        </a:rPr>
                        <a:t>922 88 08 12 / 657 069 111</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u="sng">
                          <a:solidFill>
                            <a:srgbClr val="0000FF"/>
                          </a:solidFill>
                          <a:latin typeface="Calibri"/>
                          <a:ea typeface="Calibri"/>
                          <a:cs typeface="Calibri"/>
                          <a:hlinkClick r:id="rId6"/>
                        </a:rPr>
                        <a:t>http://telemacobikes.com/</a:t>
                      </a:r>
                      <a:r>
                        <a:rPr lang="es-ES" sz="800">
                          <a:latin typeface="Calibri"/>
                          <a:ea typeface="Calibri"/>
                          <a:cs typeface="Calibri"/>
                        </a:rPr>
                        <a:t> </a:t>
                      </a:r>
                      <a:endParaRPr lang="es-ES" sz="80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u="sng" dirty="0">
                          <a:solidFill>
                            <a:srgbClr val="0000FF"/>
                          </a:solidFill>
                          <a:latin typeface="Calibri"/>
                          <a:ea typeface="Calibri"/>
                          <a:cs typeface="Calibri"/>
                          <a:hlinkClick r:id="rId7"/>
                        </a:rPr>
                        <a:t>http://telemacobikes.com/contacta/</a:t>
                      </a:r>
                      <a:r>
                        <a:rPr lang="es-ES" sz="800" dirty="0">
                          <a:latin typeface="Calibri"/>
                          <a:ea typeface="Calibri"/>
                          <a:cs typeface="Calibri"/>
                        </a:rPr>
                        <a:t> </a:t>
                      </a:r>
                      <a:endParaRPr lang="es-ES" sz="800" dirty="0">
                        <a:latin typeface="Calibri"/>
                        <a:ea typeface="Calibri"/>
                        <a:cs typeface="Times New Roman"/>
                      </a:endParaRPr>
                    </a:p>
                  </a:txBody>
                  <a:tcPr marL="47969" marR="479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Grafik 4"/>
          <p:cNvPicPr>
            <a:picLocks noChangeAspect="1" noChangeArrowheads="1"/>
          </p:cNvPicPr>
          <p:nvPr/>
        </p:nvPicPr>
        <p:blipFill>
          <a:blip r:embed="rId2" cstate="print"/>
          <a:srcRect/>
          <a:stretch>
            <a:fillRect/>
          </a:stretch>
        </p:blipFill>
        <p:spPr bwMode="auto">
          <a:xfrm>
            <a:off x="2500298" y="1285860"/>
            <a:ext cx="4511675" cy="4511675"/>
          </a:xfrm>
          <a:prstGeom prst="rect">
            <a:avLst/>
          </a:prstGeom>
          <a:noFill/>
          <a:ln w="9525">
            <a:noFill/>
            <a:miter lim="800000"/>
            <a:headEnd/>
            <a:tailEnd/>
          </a:ln>
        </p:spPr>
      </p:pic>
      <p:cxnSp>
        <p:nvCxnSpPr>
          <p:cNvPr id="6" name="5 Conector recto de flecha"/>
          <p:cNvCxnSpPr/>
          <p:nvPr/>
        </p:nvCxnSpPr>
        <p:spPr>
          <a:xfrm rot="10800000" flipV="1">
            <a:off x="5072066" y="1571612"/>
            <a:ext cx="2571768" cy="1143008"/>
          </a:xfrm>
          <a:prstGeom prst="straightConnector1">
            <a:avLst/>
          </a:prstGeom>
          <a:ln w="3175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V="1">
            <a:off x="785786" y="4000504"/>
            <a:ext cx="2142346" cy="70644"/>
          </a:xfrm>
          <a:prstGeom prst="straightConnector1">
            <a:avLst/>
          </a:prstGeom>
          <a:ln w="3175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rot="10800000" flipV="1">
            <a:off x="5286380" y="3929066"/>
            <a:ext cx="2571768" cy="1143008"/>
          </a:xfrm>
          <a:prstGeom prst="straightConnector1">
            <a:avLst/>
          </a:prstGeom>
          <a:ln w="31750" cmpd="sng">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7715272" y="1214422"/>
            <a:ext cx="1071570" cy="769441"/>
          </a:xfrm>
          <a:prstGeom prst="rect">
            <a:avLst/>
          </a:prstGeom>
          <a:noFill/>
        </p:spPr>
        <p:txBody>
          <a:bodyPr wrap="square" rtlCol="0">
            <a:spAutoFit/>
          </a:bodyPr>
          <a:lstStyle/>
          <a:p>
            <a:r>
              <a:rPr lang="es-ES" sz="4400" dirty="0" smtClean="0">
                <a:latin typeface="Algerian" pitchFamily="82" charset="0"/>
              </a:rPr>
              <a:t> 3</a:t>
            </a:r>
            <a:endParaRPr lang="es-ES" sz="4400" dirty="0">
              <a:latin typeface="Algerian" pitchFamily="82" charset="0"/>
            </a:endParaRPr>
          </a:p>
        </p:txBody>
      </p:sp>
      <p:sp>
        <p:nvSpPr>
          <p:cNvPr id="20" name="19 CuadroTexto"/>
          <p:cNvSpPr txBox="1"/>
          <p:nvPr/>
        </p:nvSpPr>
        <p:spPr>
          <a:xfrm>
            <a:off x="0" y="3000372"/>
            <a:ext cx="642910" cy="1446550"/>
          </a:xfrm>
          <a:prstGeom prst="rect">
            <a:avLst/>
          </a:prstGeom>
          <a:noFill/>
        </p:spPr>
        <p:txBody>
          <a:bodyPr wrap="square" rtlCol="0">
            <a:spAutoFit/>
          </a:bodyPr>
          <a:lstStyle/>
          <a:p>
            <a:r>
              <a:rPr lang="es-ES" sz="4400" dirty="0" smtClean="0">
                <a:latin typeface="Algerian" pitchFamily="82" charset="0"/>
              </a:rPr>
              <a:t>    1</a:t>
            </a:r>
            <a:endParaRPr lang="es-ES" sz="4400" dirty="0">
              <a:latin typeface="Algerian" pitchFamily="82" charset="0"/>
            </a:endParaRPr>
          </a:p>
        </p:txBody>
      </p:sp>
      <p:sp>
        <p:nvSpPr>
          <p:cNvPr id="21" name="20 CuadroTexto"/>
          <p:cNvSpPr txBox="1"/>
          <p:nvPr/>
        </p:nvSpPr>
        <p:spPr>
          <a:xfrm>
            <a:off x="7786710" y="3571876"/>
            <a:ext cx="1143008" cy="769441"/>
          </a:xfrm>
          <a:prstGeom prst="rect">
            <a:avLst/>
          </a:prstGeom>
          <a:noFill/>
        </p:spPr>
        <p:txBody>
          <a:bodyPr wrap="square" rtlCol="0">
            <a:spAutoFit/>
          </a:bodyPr>
          <a:lstStyle/>
          <a:p>
            <a:r>
              <a:rPr lang="es-ES" sz="4400" dirty="0" smtClean="0">
                <a:latin typeface="Algerian" pitchFamily="82" charset="0"/>
              </a:rPr>
              <a:t>  2</a:t>
            </a:r>
            <a:endParaRPr lang="es-ES" sz="4400" dirty="0">
              <a:latin typeface="Algerian"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57166"/>
            <a:ext cx="8229600" cy="1309360"/>
          </a:xfrm>
        </p:spPr>
        <p:txBody>
          <a:bodyPr>
            <a:normAutofit fontScale="90000"/>
          </a:bodyPr>
          <a:lstStyle/>
          <a:p>
            <a:pPr algn="ctr"/>
            <a:r>
              <a:rPr lang="de-DE" sz="3600" dirty="0"/>
              <a:t>1 </a:t>
            </a:r>
            <a:r>
              <a:rPr lang="de-DE" sz="3600" dirty="0">
                <a:solidFill>
                  <a:schemeClr val="tx1"/>
                </a:solidFill>
              </a:rPr>
              <a:t>Alquiler </a:t>
            </a:r>
            <a:r>
              <a:rPr lang="de-DE" sz="3600">
                <a:solidFill>
                  <a:schemeClr val="tx1"/>
                </a:solidFill>
              </a:rPr>
              <a:t>de </a:t>
            </a:r>
            <a:r>
              <a:rPr lang="de-DE" sz="3600" smtClean="0">
                <a:solidFill>
                  <a:schemeClr val="tx1"/>
                </a:solidFill>
              </a:rPr>
              <a:t>bicicletas</a:t>
            </a:r>
            <a:r>
              <a:rPr lang="de-DE" sz="3600" smtClean="0"/>
              <a:t>/</a:t>
            </a:r>
            <a:r>
              <a:rPr lang="de-DE" sz="3600" smtClean="0">
                <a:solidFill>
                  <a:schemeClr val="accent1">
                    <a:lumMod val="75000"/>
                  </a:schemeClr>
                </a:solidFill>
              </a:rPr>
              <a:t>Fahrradverleih</a:t>
            </a:r>
            <a:r>
              <a:rPr lang="es-ES" smtClean="0">
                <a:solidFill>
                  <a:srgbClr val="FFFF00"/>
                </a:solidFill>
              </a:rPr>
              <a:t> </a:t>
            </a:r>
            <a:r>
              <a:rPr lang="es-ES" dirty="0" smtClean="0">
                <a:solidFill>
                  <a:srgbClr val="FFFF00"/>
                </a:solidFill>
              </a:rPr>
              <a:t>Gomera </a:t>
            </a:r>
            <a:r>
              <a:rPr lang="es-ES" dirty="0" err="1" smtClean="0">
                <a:solidFill>
                  <a:srgbClr val="FFFF00"/>
                </a:solidFill>
              </a:rPr>
              <a:t>bikes</a:t>
            </a:r>
            <a:r>
              <a:rPr lang="es-ES" sz="4400" dirty="0" smtClean="0">
                <a:latin typeface="Calibri"/>
                <a:ea typeface="Calibri"/>
                <a:cs typeface="Times New Roman"/>
              </a:rPr>
              <a:t/>
            </a:r>
            <a:br>
              <a:rPr lang="es-ES" sz="4400" dirty="0" smtClean="0">
                <a:latin typeface="Calibri"/>
                <a:ea typeface="Calibri"/>
                <a:cs typeface="Times New Roman"/>
              </a:rPr>
            </a:b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62500" lnSpcReduction="20000"/>
          </a:bodyPr>
          <a:lstStyle/>
          <a:p>
            <a:r>
              <a:rPr lang="de-DE" sz="1600" dirty="0">
                <a:solidFill>
                  <a:schemeClr val="accent1">
                    <a:lumMod val="75000"/>
                  </a:schemeClr>
                </a:solidFill>
                <a:ea typeface="Calibri"/>
                <a:cs typeface="Times New Roman"/>
              </a:rPr>
              <a:t> </a:t>
            </a:r>
            <a:r>
              <a:rPr lang="de-DE" dirty="0">
                <a:solidFill>
                  <a:schemeClr val="accent1">
                    <a:lumMod val="75000"/>
                  </a:schemeClr>
                </a:solidFill>
              </a:rPr>
              <a:t>Auf ausgewählten Touren “erfahren” wir die schönsten Ecken Gomeras. Ob technisch und konditionell anspruchsvoll, oder genüsslich und gemütlich. Unsere Insel mit ihrer ständig wechselnden Landschaft, unterschiedlichen Klimazonen und Panoramen ist immer eine Tour wert!</a:t>
            </a:r>
            <a:endParaRPr lang="es-ES" dirty="0">
              <a:solidFill>
                <a:schemeClr val="accent1">
                  <a:lumMod val="75000"/>
                </a:schemeClr>
              </a:solidFill>
            </a:endParaRPr>
          </a:p>
          <a:p>
            <a:r>
              <a:rPr lang="es-ES" dirty="0"/>
              <a:t>Te ofrecemos diferentes recorridos. Por pistas </a:t>
            </a:r>
            <a:r>
              <a:rPr lang="es-ES" dirty="0" smtClean="0"/>
              <a:t>y </a:t>
            </a:r>
            <a:r>
              <a:rPr lang="es-ES" dirty="0"/>
              <a:t>atravesaremos impresionantes paisajes panorámicos, desde la montaña hasta el mar. Una maravillosa forma de conocer la naturaleza isleña, todo esto con nosotros y con nuestras bicicletas de alta calidad</a:t>
            </a:r>
            <a:r>
              <a:rPr lang="es-ES" dirty="0" smtClean="0"/>
              <a:t>.</a:t>
            </a:r>
          </a:p>
          <a:p>
            <a:endParaRPr lang="es-ES" dirty="0" smtClean="0"/>
          </a:p>
          <a:p>
            <a:endParaRPr lang="es-ES" dirty="0"/>
          </a:p>
          <a:p>
            <a:endParaRPr lang="es-ES" dirty="0"/>
          </a:p>
          <a:p>
            <a:pPr>
              <a:buNone/>
            </a:pPr>
            <a:r>
              <a:rPr lang="es-ES" dirty="0"/>
              <a:t> </a:t>
            </a:r>
          </a:p>
          <a:p>
            <a:pPr marL="228600">
              <a:lnSpc>
                <a:spcPct val="115000"/>
              </a:lnSpc>
              <a:spcAft>
                <a:spcPts val="1000"/>
              </a:spcAft>
            </a:pPr>
            <a:endParaRPr lang="de-DE" sz="2300" dirty="0" smtClean="0">
              <a:ea typeface="Calibri"/>
              <a:cs typeface="Times New Roman"/>
            </a:endParaRPr>
          </a:p>
          <a:p>
            <a:pPr marL="228600">
              <a:lnSpc>
                <a:spcPct val="115000"/>
              </a:lnSpc>
              <a:spcAft>
                <a:spcPts val="1000"/>
              </a:spcAft>
              <a:buNone/>
            </a:pPr>
            <a:r>
              <a:rPr lang="de-DE" sz="2300" dirty="0" smtClean="0">
                <a:ea typeface="Calibri"/>
                <a:cs typeface="Times New Roman"/>
              </a:rPr>
              <a:t> Ref.: </a:t>
            </a:r>
            <a:r>
              <a:rPr lang="de-DE" sz="2300" u="sng" dirty="0" smtClean="0">
                <a:solidFill>
                  <a:srgbClr val="0000FF"/>
                </a:solidFill>
                <a:ea typeface="Calibri"/>
                <a:cs typeface="Times New Roman"/>
                <a:hlinkClick r:id="rId2"/>
              </a:rPr>
              <a:t>http://www.gomera-bikes.com/bike-fotos/?lang=es</a:t>
            </a:r>
            <a:endParaRPr lang="de-DE" sz="2300" dirty="0" smtClean="0">
              <a:ea typeface="Calibri"/>
              <a:cs typeface="Times New Roman"/>
            </a:endParaRPr>
          </a:p>
          <a:p>
            <a:pPr marL="228600">
              <a:lnSpc>
                <a:spcPct val="115000"/>
              </a:lnSpc>
              <a:spcAft>
                <a:spcPts val="1000"/>
              </a:spcAft>
            </a:pPr>
            <a:endParaRPr lang="es-ES" dirty="0"/>
          </a:p>
        </p:txBody>
      </p:sp>
      <p:pic>
        <p:nvPicPr>
          <p:cNvPr id="19458" name="Grafik 1"/>
          <p:cNvPicPr>
            <a:picLocks noChangeAspect="1" noChangeArrowheads="1"/>
          </p:cNvPicPr>
          <p:nvPr/>
        </p:nvPicPr>
        <p:blipFill>
          <a:blip r:embed="rId3" cstate="print"/>
          <a:srcRect/>
          <a:stretch>
            <a:fillRect/>
          </a:stretch>
        </p:blipFill>
        <p:spPr bwMode="auto">
          <a:xfrm>
            <a:off x="6429356" y="4829668"/>
            <a:ext cx="2714644" cy="20283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Gomera </a:t>
            </a:r>
            <a:r>
              <a:rPr lang="es-ES" dirty="0" err="1" smtClean="0"/>
              <a:t>Bikes</a:t>
            </a:r>
            <a:endParaRPr lang="es-ES" dirty="0"/>
          </a:p>
        </p:txBody>
      </p:sp>
      <p:sp>
        <p:nvSpPr>
          <p:cNvPr id="3" name="2 Marcador de contenido"/>
          <p:cNvSpPr>
            <a:spLocks noGrp="1"/>
          </p:cNvSpPr>
          <p:nvPr>
            <p:ph idx="1"/>
          </p:nvPr>
        </p:nvSpPr>
        <p:spPr/>
        <p:txBody>
          <a:bodyPr/>
          <a:lstStyle/>
          <a:p>
            <a:r>
              <a:rPr lang="es-ES" dirty="0" err="1" smtClean="0"/>
              <a:t>We</a:t>
            </a:r>
            <a:r>
              <a:rPr lang="es-ES" dirty="0" smtClean="0"/>
              <a:t> </a:t>
            </a:r>
            <a:r>
              <a:rPr lang="es-ES" dirty="0" err="1" smtClean="0"/>
              <a:t>offer</a:t>
            </a:r>
            <a:r>
              <a:rPr lang="es-ES" dirty="0" smtClean="0"/>
              <a:t> </a:t>
            </a:r>
            <a:r>
              <a:rPr lang="es-ES" dirty="0" err="1" smtClean="0"/>
              <a:t>different</a:t>
            </a:r>
            <a:r>
              <a:rPr lang="es-ES" dirty="0" smtClean="0"/>
              <a:t> </a:t>
            </a:r>
            <a:r>
              <a:rPr lang="es-ES" dirty="0" smtClean="0"/>
              <a:t>tours in </a:t>
            </a:r>
            <a:r>
              <a:rPr lang="es-ES" dirty="0" err="1" smtClean="0"/>
              <a:t>the</a:t>
            </a:r>
            <a:r>
              <a:rPr lang="es-ES" dirty="0" smtClean="0"/>
              <a:t> </a:t>
            </a:r>
            <a:r>
              <a:rPr lang="es-ES" dirty="0" err="1" smtClean="0"/>
              <a:t>tracks</a:t>
            </a:r>
            <a:r>
              <a:rPr lang="es-ES" dirty="0" smtClean="0"/>
              <a:t> </a:t>
            </a:r>
            <a:r>
              <a:rPr lang="es-ES" dirty="0" smtClean="0"/>
              <a:t>as </a:t>
            </a:r>
            <a:r>
              <a:rPr lang="es-ES" dirty="0" err="1" smtClean="0"/>
              <a:t>we</a:t>
            </a:r>
            <a:r>
              <a:rPr lang="es-ES" dirty="0" smtClean="0"/>
              <a:t> </a:t>
            </a:r>
            <a:r>
              <a:rPr lang="es-ES" dirty="0" err="1" smtClean="0"/>
              <a:t>cross</a:t>
            </a:r>
            <a:r>
              <a:rPr lang="es-ES" dirty="0" smtClean="0"/>
              <a:t> </a:t>
            </a:r>
            <a:r>
              <a:rPr lang="es-ES" dirty="0" err="1" smtClean="0"/>
              <a:t>impresionant</a:t>
            </a:r>
            <a:r>
              <a:rPr lang="es-ES" dirty="0" smtClean="0"/>
              <a:t> </a:t>
            </a:r>
            <a:r>
              <a:rPr lang="es-ES" dirty="0" err="1" smtClean="0"/>
              <a:t>landscapes</a:t>
            </a:r>
            <a:r>
              <a:rPr lang="es-ES" dirty="0" smtClean="0"/>
              <a:t> </a:t>
            </a:r>
            <a:r>
              <a:rPr lang="es-ES" dirty="0" err="1" smtClean="0"/>
              <a:t>from</a:t>
            </a:r>
            <a:r>
              <a:rPr lang="es-ES" dirty="0" smtClean="0"/>
              <a:t> </a:t>
            </a:r>
            <a:r>
              <a:rPr lang="es-ES" dirty="0" err="1" smtClean="0"/>
              <a:t>the</a:t>
            </a:r>
            <a:r>
              <a:rPr lang="es-ES" dirty="0" smtClean="0"/>
              <a:t> </a:t>
            </a:r>
            <a:r>
              <a:rPr lang="es-ES" dirty="0" err="1" smtClean="0"/>
              <a:t>mountain</a:t>
            </a:r>
            <a:r>
              <a:rPr lang="es-ES" dirty="0" smtClean="0"/>
              <a:t> </a:t>
            </a:r>
            <a:r>
              <a:rPr lang="es-ES" dirty="0" err="1" smtClean="0"/>
              <a:t>to</a:t>
            </a:r>
            <a:r>
              <a:rPr lang="es-ES" dirty="0" smtClean="0"/>
              <a:t> </a:t>
            </a:r>
            <a:r>
              <a:rPr lang="es-ES" dirty="0" err="1" smtClean="0"/>
              <a:t>the</a:t>
            </a:r>
            <a:r>
              <a:rPr lang="es-ES" dirty="0" smtClean="0"/>
              <a:t> sea. A </a:t>
            </a:r>
            <a:r>
              <a:rPr lang="es-ES" dirty="0" err="1" smtClean="0"/>
              <a:t>wonderful</a:t>
            </a:r>
            <a:r>
              <a:rPr lang="es-ES" dirty="0" smtClean="0"/>
              <a:t> </a:t>
            </a:r>
            <a:r>
              <a:rPr lang="es-ES" dirty="0" err="1" smtClean="0"/>
              <a:t>way</a:t>
            </a:r>
            <a:r>
              <a:rPr lang="es-ES" dirty="0" smtClean="0"/>
              <a:t> </a:t>
            </a:r>
            <a:r>
              <a:rPr lang="es-ES" dirty="0" err="1" smtClean="0"/>
              <a:t>to</a:t>
            </a:r>
            <a:r>
              <a:rPr lang="es-ES" dirty="0" smtClean="0"/>
              <a:t> </a:t>
            </a:r>
            <a:r>
              <a:rPr lang="es-ES" dirty="0" err="1" smtClean="0"/>
              <a:t>meet</a:t>
            </a:r>
            <a:r>
              <a:rPr lang="es-ES" dirty="0" smtClean="0"/>
              <a:t> </a:t>
            </a:r>
            <a:r>
              <a:rPr lang="es-ES" dirty="0" err="1" smtClean="0"/>
              <a:t>the</a:t>
            </a:r>
            <a:r>
              <a:rPr lang="es-ES" dirty="0" smtClean="0"/>
              <a:t> </a:t>
            </a:r>
            <a:r>
              <a:rPr lang="es-ES" dirty="0" err="1" smtClean="0"/>
              <a:t>nature</a:t>
            </a:r>
            <a:r>
              <a:rPr lang="es-ES" dirty="0" smtClean="0"/>
              <a:t> of </a:t>
            </a:r>
            <a:r>
              <a:rPr lang="es-ES" dirty="0" err="1" smtClean="0"/>
              <a:t>the</a:t>
            </a:r>
            <a:r>
              <a:rPr lang="es-ES" dirty="0" smtClean="0"/>
              <a:t> </a:t>
            </a:r>
            <a:r>
              <a:rPr lang="es-ES" dirty="0" err="1" smtClean="0"/>
              <a:t>island</a:t>
            </a:r>
            <a:r>
              <a:rPr lang="es-ES" dirty="0" smtClean="0"/>
              <a:t>. </a:t>
            </a:r>
            <a:r>
              <a:rPr lang="es-ES" dirty="0" err="1" smtClean="0"/>
              <a:t>All</a:t>
            </a:r>
            <a:r>
              <a:rPr lang="es-ES" dirty="0" smtClean="0"/>
              <a:t> </a:t>
            </a:r>
            <a:r>
              <a:rPr lang="es-ES" dirty="0" err="1" smtClean="0"/>
              <a:t>this</a:t>
            </a:r>
            <a:r>
              <a:rPr lang="es-ES" dirty="0" smtClean="0"/>
              <a:t> </a:t>
            </a:r>
            <a:r>
              <a:rPr lang="es-ES" dirty="0" err="1" smtClean="0"/>
              <a:t>with</a:t>
            </a:r>
            <a:r>
              <a:rPr lang="es-ES" dirty="0" smtClean="0"/>
              <a:t> </a:t>
            </a:r>
            <a:r>
              <a:rPr lang="es-ES" dirty="0" err="1" smtClean="0"/>
              <a:t>us</a:t>
            </a:r>
            <a:r>
              <a:rPr lang="es-ES" dirty="0" smtClean="0"/>
              <a:t> and </a:t>
            </a:r>
            <a:r>
              <a:rPr lang="es-ES" dirty="0" err="1" smtClean="0"/>
              <a:t>our</a:t>
            </a:r>
            <a:r>
              <a:rPr lang="es-ES" dirty="0" smtClean="0"/>
              <a:t> </a:t>
            </a:r>
            <a:r>
              <a:rPr lang="es-ES" dirty="0" err="1" smtClean="0"/>
              <a:t>bikes</a:t>
            </a:r>
            <a:r>
              <a:rPr lang="es-ES" dirty="0" smtClean="0"/>
              <a:t> of </a:t>
            </a:r>
            <a:r>
              <a:rPr lang="es-ES" dirty="0" err="1" smtClean="0"/>
              <a:t>high</a:t>
            </a:r>
            <a:r>
              <a:rPr lang="es-ES" dirty="0" smtClean="0"/>
              <a:t> </a:t>
            </a:r>
            <a:r>
              <a:rPr lang="es-ES" dirty="0" err="1" smtClean="0"/>
              <a:t>quality</a:t>
            </a:r>
            <a:r>
              <a:rPr lang="es-ES" dirty="0" smtClean="0"/>
              <a:t>.</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de-DE" dirty="0">
                <a:solidFill>
                  <a:schemeClr val="tx1"/>
                </a:solidFill>
              </a:rPr>
              <a:t>2 </a:t>
            </a:r>
            <a:r>
              <a:rPr lang="de-DE" dirty="0" smtClean="0">
                <a:solidFill>
                  <a:schemeClr val="tx1"/>
                </a:solidFill>
              </a:rPr>
              <a:t>Ciclismo</a:t>
            </a:r>
            <a:r>
              <a:rPr lang="de-DE" dirty="0" smtClean="0"/>
              <a:t>/</a:t>
            </a:r>
            <a:r>
              <a:rPr lang="de-DE" dirty="0" smtClean="0">
                <a:solidFill>
                  <a:schemeClr val="accent1">
                    <a:lumMod val="75000"/>
                  </a:schemeClr>
                </a:solidFill>
              </a:rPr>
              <a:t>Radsport</a:t>
            </a:r>
            <a:r>
              <a:rPr lang="es-ES" dirty="0" smtClean="0"/>
              <a:t> </a:t>
            </a:r>
            <a:r>
              <a:rPr lang="es-ES" smtClean="0"/>
              <a:t/>
            </a:r>
            <a:br>
              <a:rPr lang="es-ES" smtClean="0"/>
            </a:br>
            <a:r>
              <a:rPr lang="es-ES" sz="4400" smtClean="0">
                <a:solidFill>
                  <a:srgbClr val="FFFF00"/>
                </a:solidFill>
                <a:latin typeface="Calibri"/>
                <a:ea typeface="Calibri"/>
                <a:cs typeface="Calibri"/>
              </a:rPr>
              <a:t>Primera </a:t>
            </a:r>
            <a:r>
              <a:rPr lang="es-ES" sz="4400" dirty="0" smtClean="0">
                <a:solidFill>
                  <a:srgbClr val="FFFF00"/>
                </a:solidFill>
                <a:latin typeface="Calibri"/>
                <a:ea typeface="Calibri"/>
                <a:cs typeface="Calibri"/>
              </a:rPr>
              <a:t>bicicleta</a:t>
            </a:r>
            <a:endParaRPr lang="es-ES" dirty="0">
              <a:solidFill>
                <a:srgbClr val="FFFF00"/>
              </a:solidFill>
            </a:endParaRPr>
          </a:p>
        </p:txBody>
      </p:sp>
      <p:sp>
        <p:nvSpPr>
          <p:cNvPr id="3" name="2 Marcador de contenido"/>
          <p:cNvSpPr>
            <a:spLocks noGrp="1"/>
          </p:cNvSpPr>
          <p:nvPr>
            <p:ph idx="1"/>
          </p:nvPr>
        </p:nvSpPr>
        <p:spPr/>
        <p:txBody>
          <a:bodyPr/>
          <a:lstStyle/>
          <a:p>
            <a:r>
              <a:rPr lang="de-DE" dirty="0">
                <a:solidFill>
                  <a:schemeClr val="accent1">
                    <a:lumMod val="75000"/>
                  </a:schemeClr>
                </a:solidFill>
              </a:rPr>
              <a:t>Leichte Rundfahrten und bis 30km lange Anstiege lassen keine Wünsche offen.</a:t>
            </a:r>
            <a:endParaRPr lang="es-ES" dirty="0">
              <a:solidFill>
                <a:schemeClr val="accent1">
                  <a:lumMod val="75000"/>
                </a:schemeClr>
              </a:solidFill>
            </a:endParaRPr>
          </a:p>
          <a:p>
            <a:r>
              <a:rPr lang="de-DE" dirty="0"/>
              <a:t>Excursiones ligeras y hasta 30 kilometros largas sub</a:t>
            </a:r>
            <a:r>
              <a:rPr lang="es-ES" dirty="0"/>
              <a:t>idas no dejan nada que desear</a:t>
            </a:r>
            <a:r>
              <a:rPr lang="es-ES" dirty="0" smtClean="0"/>
              <a:t>.      </a:t>
            </a:r>
          </a:p>
          <a:p>
            <a:r>
              <a:rPr lang="es-ES" dirty="0" smtClean="0"/>
              <a:t>                  </a:t>
            </a:r>
            <a:endParaRPr lang="es-ES" sz="3200" dirty="0" smtClean="0">
              <a:latin typeface="Calibri"/>
              <a:ea typeface="Calibri"/>
              <a:cs typeface="Times New Roman"/>
            </a:endParaRPr>
          </a:p>
          <a:p>
            <a:endParaRPr lang="es-ES" dirty="0"/>
          </a:p>
          <a:p>
            <a:endParaRPr lang="es-ES" dirty="0"/>
          </a:p>
        </p:txBody>
      </p:sp>
      <p:pic>
        <p:nvPicPr>
          <p:cNvPr id="20482" name="Grafik 2"/>
          <p:cNvPicPr>
            <a:picLocks noChangeAspect="1" noChangeArrowheads="1"/>
          </p:cNvPicPr>
          <p:nvPr/>
        </p:nvPicPr>
        <p:blipFill>
          <a:blip r:embed="rId2" cstate="print"/>
          <a:srcRect/>
          <a:stretch>
            <a:fillRect/>
          </a:stretch>
        </p:blipFill>
        <p:spPr bwMode="auto">
          <a:xfrm>
            <a:off x="3347864" y="4257675"/>
            <a:ext cx="2149475" cy="2600325"/>
          </a:xfrm>
          <a:prstGeom prst="rect">
            <a:avLst/>
          </a:prstGeom>
          <a:noFill/>
          <a:ln w="9525">
            <a:noFill/>
            <a:miter lim="800000"/>
            <a:headEnd/>
            <a:tailEnd/>
          </a:ln>
        </p:spPr>
      </p:pic>
      <p:sp>
        <p:nvSpPr>
          <p:cNvPr id="5" name="4 Rectángulo"/>
          <p:cNvSpPr/>
          <p:nvPr/>
        </p:nvSpPr>
        <p:spPr>
          <a:xfrm>
            <a:off x="3071802" y="5929330"/>
            <a:ext cx="5143536" cy="369332"/>
          </a:xfrm>
          <a:prstGeom prst="rect">
            <a:avLst/>
          </a:prstGeom>
        </p:spPr>
        <p:txBody>
          <a:bodyPr wrap="square">
            <a:spAutoFit/>
          </a:bodyPr>
          <a:lstStyle/>
          <a:p>
            <a:r>
              <a:rPr lang="de-DE" dirty="0"/>
              <a:t>Ref.: http://www.primerabicicleta.de/</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First</a:t>
            </a:r>
            <a:r>
              <a:rPr lang="es-ES" dirty="0" smtClean="0"/>
              <a:t> </a:t>
            </a:r>
            <a:r>
              <a:rPr lang="es-ES" dirty="0" err="1" smtClean="0"/>
              <a:t>Bike</a:t>
            </a:r>
            <a:endParaRPr lang="es-ES" dirty="0"/>
          </a:p>
        </p:txBody>
      </p:sp>
      <p:sp>
        <p:nvSpPr>
          <p:cNvPr id="3" name="2 Marcador de contenido"/>
          <p:cNvSpPr>
            <a:spLocks noGrp="1"/>
          </p:cNvSpPr>
          <p:nvPr>
            <p:ph idx="1"/>
          </p:nvPr>
        </p:nvSpPr>
        <p:spPr/>
        <p:txBody>
          <a:bodyPr/>
          <a:lstStyle/>
          <a:p>
            <a:r>
              <a:rPr lang="es-ES" dirty="0" err="1" smtClean="0"/>
              <a:t>Easy</a:t>
            </a:r>
            <a:r>
              <a:rPr lang="es-ES" dirty="0" smtClean="0"/>
              <a:t> </a:t>
            </a:r>
            <a:r>
              <a:rPr lang="es-ES" dirty="0" err="1" smtClean="0"/>
              <a:t>excursions</a:t>
            </a:r>
            <a:r>
              <a:rPr lang="es-ES" dirty="0" smtClean="0"/>
              <a:t> </a:t>
            </a:r>
            <a:r>
              <a:rPr lang="es-ES" dirty="0" smtClean="0"/>
              <a:t>and up </a:t>
            </a:r>
            <a:r>
              <a:rPr lang="es-ES" dirty="0" err="1" smtClean="0"/>
              <a:t>to</a:t>
            </a:r>
            <a:r>
              <a:rPr lang="es-ES" dirty="0" smtClean="0"/>
              <a:t> </a:t>
            </a:r>
            <a:r>
              <a:rPr lang="es-ES" dirty="0" err="1" smtClean="0"/>
              <a:t>thirty</a:t>
            </a:r>
            <a:r>
              <a:rPr lang="es-ES" dirty="0" smtClean="0"/>
              <a:t> </a:t>
            </a:r>
            <a:r>
              <a:rPr lang="es-ES" dirty="0" err="1" smtClean="0"/>
              <a:t>kilometers</a:t>
            </a:r>
            <a:r>
              <a:rPr lang="es-ES" dirty="0" smtClean="0"/>
              <a:t> </a:t>
            </a:r>
            <a:r>
              <a:rPr lang="es-ES" dirty="0" smtClean="0"/>
              <a:t>of </a:t>
            </a:r>
            <a:r>
              <a:rPr lang="es-ES" dirty="0" err="1" smtClean="0"/>
              <a:t>rise</a:t>
            </a:r>
            <a:r>
              <a:rPr lang="es-ES" dirty="0" smtClean="0"/>
              <a:t>. </a:t>
            </a:r>
            <a:r>
              <a:rPr lang="es-ES" dirty="0" err="1" smtClean="0"/>
              <a:t>Nothing</a:t>
            </a:r>
            <a:r>
              <a:rPr lang="es-ES" dirty="0" smtClean="0"/>
              <a:t> </a:t>
            </a:r>
            <a:r>
              <a:rPr lang="es-ES" dirty="0" err="1" smtClean="0"/>
              <a:t>else</a:t>
            </a:r>
            <a:r>
              <a:rPr lang="es-ES" dirty="0" smtClean="0"/>
              <a:t> can </a:t>
            </a:r>
            <a:r>
              <a:rPr lang="es-ES" dirty="0" err="1" smtClean="0"/>
              <a:t>be</a:t>
            </a:r>
            <a:r>
              <a:rPr lang="es-ES" dirty="0" smtClean="0"/>
              <a:t> </a:t>
            </a:r>
            <a:r>
              <a:rPr lang="es-ES" dirty="0" err="1" smtClean="0"/>
              <a:t>d</a:t>
            </a:r>
            <a:r>
              <a:rPr lang="es-ES" dirty="0" err="1" smtClean="0"/>
              <a:t>esired</a:t>
            </a:r>
            <a:r>
              <a:rPr lang="es-ES" dirty="0" smtClean="0"/>
              <a:t>.</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solidFill>
                  <a:schemeClr val="tx1"/>
                </a:solidFill>
              </a:rPr>
              <a:t/>
            </a:r>
            <a:br>
              <a:rPr lang="es-ES" dirty="0" smtClean="0">
                <a:solidFill>
                  <a:schemeClr val="tx1"/>
                </a:solidFill>
              </a:rPr>
            </a:br>
            <a:r>
              <a:rPr lang="es-ES" dirty="0" smtClean="0">
                <a:solidFill>
                  <a:schemeClr val="tx1"/>
                </a:solidFill>
              </a:rPr>
              <a:t/>
            </a:r>
            <a:br>
              <a:rPr lang="es-ES" dirty="0" smtClean="0">
                <a:solidFill>
                  <a:schemeClr val="tx1"/>
                </a:solidFill>
              </a:rPr>
            </a:br>
            <a:r>
              <a:rPr lang="es-ES" dirty="0" smtClean="0">
                <a:solidFill>
                  <a:schemeClr val="tx1"/>
                </a:solidFill>
              </a:rPr>
              <a:t>3 </a:t>
            </a:r>
            <a:r>
              <a:rPr lang="es-ES" dirty="0">
                <a:solidFill>
                  <a:schemeClr val="tx1"/>
                </a:solidFill>
              </a:rPr>
              <a:t>Bicicleta </a:t>
            </a:r>
            <a:r>
              <a:rPr lang="es-ES" dirty="0"/>
              <a:t>/</a:t>
            </a:r>
            <a:r>
              <a:rPr lang="es-ES" dirty="0">
                <a:solidFill>
                  <a:schemeClr val="accent1">
                    <a:lumMod val="75000"/>
                  </a:schemeClr>
                </a:solidFill>
              </a:rPr>
              <a:t>Rad </a:t>
            </a:r>
            <a:r>
              <a:rPr lang="es-ES" dirty="0" err="1" smtClean="0">
                <a:solidFill>
                  <a:schemeClr val="accent1">
                    <a:lumMod val="75000"/>
                  </a:schemeClr>
                </a:solidFill>
              </a:rPr>
              <a:t>fahren</a:t>
            </a:r>
            <a:r>
              <a:rPr lang="es-ES" smtClean="0">
                <a:solidFill>
                  <a:schemeClr val="accent1">
                    <a:lumMod val="75000"/>
                  </a:schemeClr>
                </a:solidFill>
              </a:rPr>
              <a:t/>
            </a:r>
            <a:br>
              <a:rPr lang="es-ES" smtClean="0">
                <a:solidFill>
                  <a:schemeClr val="accent1">
                    <a:lumMod val="75000"/>
                  </a:schemeClr>
                </a:solidFill>
              </a:rPr>
            </a:br>
            <a:r>
              <a:rPr lang="es-ES" sz="4400" smtClean="0">
                <a:solidFill>
                  <a:srgbClr val="FFFF00"/>
                </a:solidFill>
                <a:latin typeface="Calibri"/>
                <a:ea typeface="Calibri"/>
                <a:cs typeface="Calibri"/>
              </a:rPr>
              <a:t>Telémaco </a:t>
            </a:r>
            <a:r>
              <a:rPr lang="es-ES" sz="4400" dirty="0" err="1" smtClean="0">
                <a:solidFill>
                  <a:srgbClr val="FFFF00"/>
                </a:solidFill>
                <a:latin typeface="Calibri"/>
                <a:ea typeface="Calibri"/>
                <a:cs typeface="Calibri"/>
              </a:rPr>
              <a:t>Rent</a:t>
            </a:r>
            <a:r>
              <a:rPr lang="es-ES" sz="4400" dirty="0" smtClean="0">
                <a:solidFill>
                  <a:srgbClr val="FFFF00"/>
                </a:solidFill>
                <a:latin typeface="Calibri"/>
                <a:ea typeface="Calibri"/>
                <a:cs typeface="Calibri"/>
              </a:rPr>
              <a:t> a </a:t>
            </a:r>
            <a:r>
              <a:rPr lang="es-ES" sz="4400" dirty="0" err="1" smtClean="0">
                <a:solidFill>
                  <a:srgbClr val="FFFF00"/>
                </a:solidFill>
                <a:latin typeface="Calibri"/>
                <a:ea typeface="Calibri"/>
                <a:cs typeface="Calibri"/>
              </a:rPr>
              <a:t>Bike</a:t>
            </a:r>
            <a:r>
              <a:rPr lang="es-ES" sz="4400" dirty="0" smtClean="0">
                <a:solidFill>
                  <a:schemeClr val="tx1"/>
                </a:solidFill>
                <a:latin typeface="Calibri"/>
                <a:ea typeface="Calibri"/>
                <a:cs typeface="Times New Roman"/>
              </a:rPr>
              <a:t/>
            </a:r>
            <a:br>
              <a:rPr lang="es-ES" sz="4400" dirty="0" smtClean="0">
                <a:solidFill>
                  <a:schemeClr val="tx1"/>
                </a:solidFill>
                <a:latin typeface="Calibri"/>
                <a:ea typeface="Calibri"/>
                <a:cs typeface="Times New Roman"/>
              </a:rPr>
            </a:br>
            <a:r>
              <a:rPr lang="es-ES" dirty="0"/>
              <a:t/>
            </a:r>
            <a:br>
              <a:rPr lang="es-ES" dirty="0"/>
            </a:br>
            <a:endParaRPr lang="es-ES" dirty="0"/>
          </a:p>
        </p:txBody>
      </p:sp>
      <p:sp>
        <p:nvSpPr>
          <p:cNvPr id="3" name="2 Marcador de contenido"/>
          <p:cNvSpPr>
            <a:spLocks noGrp="1"/>
          </p:cNvSpPr>
          <p:nvPr>
            <p:ph idx="1"/>
          </p:nvPr>
        </p:nvSpPr>
        <p:spPr/>
        <p:txBody>
          <a:bodyPr/>
          <a:lstStyle/>
          <a:p>
            <a:pPr>
              <a:buNone/>
            </a:pPr>
            <a:endParaRPr lang="es-ES" dirty="0"/>
          </a:p>
          <a:p>
            <a:r>
              <a:rPr lang="es-ES" dirty="0" err="1" smtClean="0">
                <a:solidFill>
                  <a:schemeClr val="accent1">
                    <a:lumMod val="75000"/>
                  </a:schemeClr>
                </a:solidFill>
              </a:rPr>
              <a:t>Wir</a:t>
            </a:r>
            <a:r>
              <a:rPr lang="es-ES" dirty="0" smtClean="0">
                <a:solidFill>
                  <a:schemeClr val="accent1">
                    <a:lumMod val="75000"/>
                  </a:schemeClr>
                </a:solidFill>
              </a:rPr>
              <a:t> </a:t>
            </a:r>
            <a:r>
              <a:rPr lang="es-ES" dirty="0" err="1" smtClean="0">
                <a:solidFill>
                  <a:schemeClr val="accent1">
                    <a:lumMod val="75000"/>
                  </a:schemeClr>
                </a:solidFill>
              </a:rPr>
              <a:t>haben</a:t>
            </a:r>
            <a:r>
              <a:rPr lang="es-ES" dirty="0" smtClean="0">
                <a:solidFill>
                  <a:schemeClr val="accent1">
                    <a:lumMod val="75000"/>
                  </a:schemeClr>
                </a:solidFill>
              </a:rPr>
              <a:t> </a:t>
            </a:r>
            <a:r>
              <a:rPr lang="es-ES" dirty="0" err="1" smtClean="0">
                <a:solidFill>
                  <a:schemeClr val="accent1">
                    <a:lumMod val="75000"/>
                  </a:schemeClr>
                </a:solidFill>
              </a:rPr>
              <a:t>für</a:t>
            </a:r>
            <a:r>
              <a:rPr lang="es-ES" dirty="0" smtClean="0">
                <a:solidFill>
                  <a:schemeClr val="accent1">
                    <a:lumMod val="75000"/>
                  </a:schemeClr>
                </a:solidFill>
              </a:rPr>
              <a:t> </a:t>
            </a:r>
            <a:r>
              <a:rPr lang="es-ES" dirty="0" err="1" smtClean="0">
                <a:solidFill>
                  <a:schemeClr val="accent1">
                    <a:lumMod val="75000"/>
                  </a:schemeClr>
                </a:solidFill>
              </a:rPr>
              <a:t>Sie</a:t>
            </a:r>
            <a:r>
              <a:rPr lang="es-ES" dirty="0" smtClean="0">
                <a:solidFill>
                  <a:schemeClr val="accent1">
                    <a:lumMod val="75000"/>
                  </a:schemeClr>
                </a:solidFill>
              </a:rPr>
              <a:t> </a:t>
            </a:r>
            <a:r>
              <a:rPr lang="es-ES" dirty="0" err="1" smtClean="0">
                <a:solidFill>
                  <a:schemeClr val="accent1">
                    <a:lumMod val="75000"/>
                  </a:schemeClr>
                </a:solidFill>
              </a:rPr>
              <a:t>verschiedene</a:t>
            </a:r>
            <a:r>
              <a:rPr lang="es-ES" dirty="0" smtClean="0">
                <a:solidFill>
                  <a:schemeClr val="accent1">
                    <a:lumMod val="75000"/>
                  </a:schemeClr>
                </a:solidFill>
              </a:rPr>
              <a:t> </a:t>
            </a:r>
            <a:r>
              <a:rPr lang="es-ES" dirty="0" err="1" smtClean="0">
                <a:solidFill>
                  <a:schemeClr val="accent1">
                    <a:lumMod val="75000"/>
                  </a:schemeClr>
                </a:solidFill>
              </a:rPr>
              <a:t>Arten</a:t>
            </a:r>
            <a:r>
              <a:rPr lang="es-ES" dirty="0" smtClean="0">
                <a:solidFill>
                  <a:schemeClr val="accent1">
                    <a:lumMod val="75000"/>
                  </a:schemeClr>
                </a:solidFill>
              </a:rPr>
              <a:t> von Tour, je n</a:t>
            </a:r>
            <a:r>
              <a:rPr lang="de-DE" dirty="0" smtClean="0">
                <a:solidFill>
                  <a:schemeClr val="accent1">
                    <a:lumMod val="75000"/>
                  </a:schemeClr>
                </a:solidFill>
              </a:rPr>
              <a:t>ach Ihrem Niveau.</a:t>
            </a:r>
            <a:r>
              <a:rPr lang="es-ES" dirty="0">
                <a:solidFill>
                  <a:schemeClr val="accent1">
                    <a:lumMod val="75000"/>
                  </a:schemeClr>
                </a:solidFill>
              </a:rPr>
              <a:t> </a:t>
            </a:r>
          </a:p>
          <a:p>
            <a:r>
              <a:rPr lang="es-ES" dirty="0"/>
              <a:t>Tenemos para ti diferentes tipos de </a:t>
            </a:r>
            <a:r>
              <a:rPr lang="es-ES" dirty="0" smtClean="0"/>
              <a:t>excursiones, </a:t>
            </a:r>
            <a:r>
              <a:rPr lang="es-ES" dirty="0"/>
              <a:t>según tu nivel de exigencia. </a:t>
            </a:r>
          </a:p>
          <a:p>
            <a:endParaRPr lang="es-ES" dirty="0"/>
          </a:p>
        </p:txBody>
      </p:sp>
      <p:pic>
        <p:nvPicPr>
          <p:cNvPr id="21506" name="Grafik 3"/>
          <p:cNvPicPr>
            <a:picLocks noChangeAspect="1" noChangeArrowheads="1"/>
          </p:cNvPicPr>
          <p:nvPr/>
        </p:nvPicPr>
        <p:blipFill>
          <a:blip r:embed="rId2" cstate="print"/>
          <a:srcRect/>
          <a:stretch>
            <a:fillRect/>
          </a:stretch>
        </p:blipFill>
        <p:spPr bwMode="auto">
          <a:xfrm>
            <a:off x="6500826" y="4500570"/>
            <a:ext cx="1900238" cy="1911350"/>
          </a:xfrm>
          <a:prstGeom prst="rect">
            <a:avLst/>
          </a:prstGeom>
          <a:noFill/>
          <a:ln w="9525">
            <a:noFill/>
            <a:miter lim="800000"/>
            <a:headEnd/>
            <a:tailEnd/>
          </a:ln>
        </p:spPr>
      </p:pic>
      <p:sp>
        <p:nvSpPr>
          <p:cNvPr id="5" name="4 Rectángulo"/>
          <p:cNvSpPr/>
          <p:nvPr/>
        </p:nvSpPr>
        <p:spPr>
          <a:xfrm>
            <a:off x="428596" y="4929198"/>
            <a:ext cx="5715008" cy="646331"/>
          </a:xfrm>
          <a:prstGeom prst="rect">
            <a:avLst/>
          </a:prstGeom>
        </p:spPr>
        <p:txBody>
          <a:bodyPr wrap="square">
            <a:spAutoFit/>
          </a:bodyPr>
          <a:lstStyle/>
          <a:p>
            <a:r>
              <a:rPr lang="es-ES" dirty="0"/>
              <a:t>Ref.: </a:t>
            </a:r>
            <a:r>
              <a:rPr lang="es-ES" u="sng" dirty="0">
                <a:hlinkClick r:id="rId3"/>
              </a:rPr>
              <a:t>http://www.tascatelemaco.com/?page_id=346</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Telémaco </a:t>
            </a:r>
            <a:r>
              <a:rPr lang="es-ES" dirty="0" err="1" smtClean="0"/>
              <a:t>Rent</a:t>
            </a:r>
            <a:r>
              <a:rPr lang="es-ES" dirty="0" smtClean="0"/>
              <a:t> a </a:t>
            </a:r>
            <a:r>
              <a:rPr lang="es-ES" dirty="0" err="1" smtClean="0"/>
              <a:t>Bike</a:t>
            </a:r>
            <a:endParaRPr lang="es-ES" dirty="0"/>
          </a:p>
        </p:txBody>
      </p:sp>
      <p:sp>
        <p:nvSpPr>
          <p:cNvPr id="3" name="2 Marcador de contenido"/>
          <p:cNvSpPr>
            <a:spLocks noGrp="1"/>
          </p:cNvSpPr>
          <p:nvPr>
            <p:ph idx="1"/>
          </p:nvPr>
        </p:nvSpPr>
        <p:spPr/>
        <p:txBody>
          <a:bodyPr/>
          <a:lstStyle/>
          <a:p>
            <a:r>
              <a:rPr lang="es-ES" dirty="0" err="1" smtClean="0"/>
              <a:t>We</a:t>
            </a:r>
            <a:r>
              <a:rPr lang="es-ES" dirty="0" smtClean="0"/>
              <a:t> </a:t>
            </a:r>
            <a:r>
              <a:rPr lang="es-ES" dirty="0" err="1" smtClean="0"/>
              <a:t>have</a:t>
            </a:r>
            <a:r>
              <a:rPr lang="es-ES" dirty="0" smtClean="0"/>
              <a:t> </a:t>
            </a:r>
            <a:r>
              <a:rPr lang="es-ES" dirty="0" err="1" smtClean="0"/>
              <a:t>for</a:t>
            </a:r>
            <a:r>
              <a:rPr lang="es-ES" dirty="0" smtClean="0"/>
              <a:t> </a:t>
            </a:r>
            <a:r>
              <a:rPr lang="es-ES" dirty="0" err="1" smtClean="0"/>
              <a:t>you</a:t>
            </a:r>
            <a:r>
              <a:rPr lang="es-ES" dirty="0" smtClean="0"/>
              <a:t> </a:t>
            </a:r>
            <a:r>
              <a:rPr lang="es-ES" dirty="0" err="1" smtClean="0"/>
              <a:t>different</a:t>
            </a:r>
            <a:r>
              <a:rPr lang="es-ES" dirty="0" smtClean="0"/>
              <a:t> </a:t>
            </a:r>
            <a:r>
              <a:rPr lang="es-ES" dirty="0" err="1" smtClean="0"/>
              <a:t>types</a:t>
            </a:r>
            <a:r>
              <a:rPr lang="es-ES" dirty="0" smtClean="0"/>
              <a:t> </a:t>
            </a:r>
            <a:r>
              <a:rPr lang="es-ES" dirty="0" smtClean="0"/>
              <a:t>of </a:t>
            </a:r>
            <a:r>
              <a:rPr lang="es-ES" dirty="0" err="1" smtClean="0"/>
              <a:t>excursions</a:t>
            </a:r>
            <a:r>
              <a:rPr lang="es-ES" dirty="0" smtClean="0"/>
              <a:t>, </a:t>
            </a:r>
            <a:r>
              <a:rPr lang="es-ES" dirty="0" err="1" smtClean="0"/>
              <a:t>according</a:t>
            </a:r>
            <a:r>
              <a:rPr lang="es-ES" dirty="0" smtClean="0"/>
              <a:t> </a:t>
            </a:r>
            <a:r>
              <a:rPr lang="es-ES" dirty="0" err="1" smtClean="0"/>
              <a:t>to</a:t>
            </a:r>
            <a:r>
              <a:rPr lang="es-ES" dirty="0" smtClean="0"/>
              <a:t> </a:t>
            </a:r>
            <a:r>
              <a:rPr lang="es-ES" dirty="0" err="1" smtClean="0"/>
              <a:t>your</a:t>
            </a:r>
            <a:r>
              <a:rPr lang="es-ES" dirty="0" smtClean="0"/>
              <a:t> </a:t>
            </a:r>
            <a:r>
              <a:rPr lang="es-ES" dirty="0" err="1" smtClean="0"/>
              <a:t>requirement</a:t>
            </a:r>
            <a:r>
              <a:rPr lang="es-ES" dirty="0" smtClean="0"/>
              <a:t> </a:t>
            </a:r>
            <a:r>
              <a:rPr lang="es-ES" dirty="0" err="1" smtClean="0"/>
              <a:t>level</a:t>
            </a:r>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23</TotalTime>
  <Words>259</Words>
  <Application>Microsoft Office PowerPoint</Application>
  <PresentationFormat>Presentación en pantalla (4:3)</PresentationFormat>
  <Paragraphs>67</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Brío</vt:lpstr>
      <vt:lpstr>Diapositiva 1</vt:lpstr>
      <vt:lpstr>Diapositiva 2</vt:lpstr>
      <vt:lpstr>Diapositiva 3</vt:lpstr>
      <vt:lpstr>1 Alquiler de bicicletas/Fahrradverleih Gomera bikes </vt:lpstr>
      <vt:lpstr>Gomera Bikes</vt:lpstr>
      <vt:lpstr>2 Ciclismo/Radsport  Primera bicicleta</vt:lpstr>
      <vt:lpstr>First Bike</vt:lpstr>
      <vt:lpstr>  3 Bicicleta /Rad fahren Telémaco Rent a Bike  </vt:lpstr>
      <vt:lpstr>Telémaco Rent a Bike</vt:lpstr>
      <vt:lpstr>Diapositiva 10</vt:lpstr>
    </vt:vector>
  </TitlesOfParts>
  <Company>Gobierno de Canarias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u_38011613</dc:creator>
  <cp:lastModifiedBy>bluibar</cp:lastModifiedBy>
  <cp:revision>19</cp:revision>
  <dcterms:created xsi:type="dcterms:W3CDTF">2014-03-05T10:11:58Z</dcterms:created>
  <dcterms:modified xsi:type="dcterms:W3CDTF">2014-11-28T13:05:43Z</dcterms:modified>
</cp:coreProperties>
</file>