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91A"/>
    <a:srgbClr val="17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F96-10E8-6844-90FB-4CE1C85A797F}" type="datetimeFigureOut">
              <a:rPr lang="de-DE" smtClean="0"/>
              <a:t>28.09.14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CC3-BFF7-0E46-8ED9-7DA478249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07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F96-10E8-6844-90FB-4CE1C85A797F}" type="datetimeFigureOut">
              <a:rPr lang="de-DE" smtClean="0"/>
              <a:t>28.09.14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CC3-BFF7-0E46-8ED9-7DA478249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9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F96-10E8-6844-90FB-4CE1C85A797F}" type="datetimeFigureOut">
              <a:rPr lang="de-DE" smtClean="0"/>
              <a:t>28.09.14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CC3-BFF7-0E46-8ED9-7DA478249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4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F96-10E8-6844-90FB-4CE1C85A797F}" type="datetimeFigureOut">
              <a:rPr lang="de-DE" smtClean="0"/>
              <a:t>28.09.14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CC3-BFF7-0E46-8ED9-7DA478249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0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F96-10E8-6844-90FB-4CE1C85A797F}" type="datetimeFigureOut">
              <a:rPr lang="de-DE" smtClean="0"/>
              <a:t>28.09.14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CC3-BFF7-0E46-8ED9-7DA478249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04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F96-10E8-6844-90FB-4CE1C85A797F}" type="datetimeFigureOut">
              <a:rPr lang="de-DE" smtClean="0"/>
              <a:t>28.09.14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CC3-BFF7-0E46-8ED9-7DA478249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F96-10E8-6844-90FB-4CE1C85A797F}" type="datetimeFigureOut">
              <a:rPr lang="de-DE" smtClean="0"/>
              <a:t>28.09.14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CC3-BFF7-0E46-8ED9-7DA478249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5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F96-10E8-6844-90FB-4CE1C85A797F}" type="datetimeFigureOut">
              <a:rPr lang="de-DE" smtClean="0"/>
              <a:t>28.09.14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CC3-BFF7-0E46-8ED9-7DA478249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16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F96-10E8-6844-90FB-4CE1C85A797F}" type="datetimeFigureOut">
              <a:rPr lang="de-DE" smtClean="0"/>
              <a:t>28.09.14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CC3-BFF7-0E46-8ED9-7DA478249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55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F96-10E8-6844-90FB-4CE1C85A797F}" type="datetimeFigureOut">
              <a:rPr lang="de-DE" smtClean="0"/>
              <a:t>28.09.14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CC3-BFF7-0E46-8ED9-7DA478249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07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F96-10E8-6844-90FB-4CE1C85A797F}" type="datetimeFigureOut">
              <a:rPr lang="de-DE" smtClean="0"/>
              <a:t>28.09.14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CC3-BFF7-0E46-8ED9-7DA478249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1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EDF96-10E8-6844-90FB-4CE1C85A797F}" type="datetimeFigureOut">
              <a:rPr lang="de-DE" smtClean="0"/>
              <a:t>28.09.14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11CC3-BFF7-0E46-8ED9-7DA478249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5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-408248" y="1451349"/>
            <a:ext cx="10175960" cy="414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46" y="2599331"/>
            <a:ext cx="2094046" cy="209404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643992" y="2977282"/>
            <a:ext cx="352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solidFill>
                  <a:schemeClr val="bg1">
                    <a:lumMod val="85000"/>
                  </a:schemeClr>
                </a:solidFill>
              </a:rPr>
              <a:t>Simplifying</a:t>
            </a:r>
            <a:r>
              <a:rPr lang="de-DE" sz="3600" dirty="0" smtClean="0">
                <a:solidFill>
                  <a:schemeClr val="bg1">
                    <a:lumMod val="85000"/>
                  </a:schemeClr>
                </a:solidFill>
              </a:rPr>
              <a:t> Spring</a:t>
            </a:r>
          </a:p>
          <a:p>
            <a:r>
              <a:rPr lang="de-DE" sz="3600" dirty="0" err="1" smtClean="0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de-DE" sz="3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3600" dirty="0" err="1" smtClean="0">
                <a:solidFill>
                  <a:schemeClr val="bg1">
                    <a:lumMod val="85000"/>
                  </a:schemeClr>
                </a:solidFill>
              </a:rPr>
              <a:t>Everyone</a:t>
            </a:r>
            <a:endParaRPr lang="de-DE" sz="3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-680412" y="1421112"/>
            <a:ext cx="10614448" cy="41575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40" y="2852898"/>
            <a:ext cx="5242966" cy="12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51210" y="982684"/>
            <a:ext cx="5503788" cy="4959089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63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26" y="105828"/>
            <a:ext cx="8938278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-774423" y="340770"/>
            <a:ext cx="4073465" cy="5189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06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-483850" y="1678122"/>
            <a:ext cx="10856374" cy="3628371"/>
          </a:xfrm>
          <a:prstGeom prst="rect">
            <a:avLst/>
          </a:prstGeom>
          <a:solidFill>
            <a:srgbClr val="E2A9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58" y="2373559"/>
            <a:ext cx="2958070" cy="215917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050180" y="3023643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 Rounded MT Bold"/>
                <a:cs typeface="Arial Rounded MT Bold"/>
              </a:rPr>
              <a:t>The Heart</a:t>
            </a:r>
          </a:p>
          <a:p>
            <a:r>
              <a:rPr lang="de-DE" dirty="0" err="1" smtClean="0">
                <a:latin typeface="Arial Rounded MT Bold"/>
                <a:cs typeface="Arial Rounded MT Bold"/>
              </a:rPr>
              <a:t>Of</a:t>
            </a:r>
            <a:r>
              <a:rPr lang="de-DE" dirty="0" smtClean="0">
                <a:latin typeface="Arial Rounded MT Bold"/>
                <a:cs typeface="Arial Rounded MT Bold"/>
              </a:rPr>
              <a:t> </a:t>
            </a:r>
            <a:r>
              <a:rPr lang="de-DE" dirty="0" err="1" smtClean="0">
                <a:latin typeface="Arial Rounded MT Bold"/>
                <a:cs typeface="Arial Rounded MT Bold"/>
              </a:rPr>
              <a:t>Your</a:t>
            </a:r>
            <a:r>
              <a:rPr lang="de-DE" dirty="0" smtClean="0">
                <a:latin typeface="Arial Rounded MT Bold"/>
                <a:cs typeface="Arial Rounded MT Bold"/>
              </a:rPr>
              <a:t> </a:t>
            </a:r>
            <a:r>
              <a:rPr lang="de-DE" dirty="0" err="1" smtClean="0">
                <a:latin typeface="Arial Rounded MT Bold"/>
                <a:cs typeface="Arial Rounded MT Bold"/>
              </a:rPr>
              <a:t>IoT</a:t>
            </a:r>
            <a:endParaRPr lang="de-DE" dirty="0" smtClean="0">
              <a:latin typeface="Arial Rounded MT Bold"/>
              <a:cs typeface="Arial Rounded MT Bold"/>
            </a:endParaRPr>
          </a:p>
          <a:p>
            <a:r>
              <a:rPr lang="de-DE" dirty="0" smtClean="0">
                <a:latin typeface="Arial Rounded MT Bold"/>
                <a:cs typeface="Arial Rounded MT Bold"/>
              </a:rPr>
              <a:t>Solution</a:t>
            </a:r>
            <a:endParaRPr lang="de-DE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8624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Bildschirmpräsentation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Ralph Winzinger</dc:creator>
  <cp:lastModifiedBy>Ralph Winzinger</cp:lastModifiedBy>
  <cp:revision>3</cp:revision>
  <dcterms:created xsi:type="dcterms:W3CDTF">2014-09-28T14:57:23Z</dcterms:created>
  <dcterms:modified xsi:type="dcterms:W3CDTF">2014-09-28T16:29:33Z</dcterms:modified>
</cp:coreProperties>
</file>