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9" r:id="rId2"/>
    <p:sldId id="257" r:id="rId3"/>
    <p:sldId id="258" r:id="rId4"/>
    <p:sldId id="261" r:id="rId5"/>
    <p:sldId id="262" r:id="rId6"/>
    <p:sldId id="260"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2"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DE5CA3-1E65-45BD-87F1-9AC33FC95C5B}" type="datetimeFigureOut">
              <a:rPr lang="en-IN" smtClean="0"/>
              <a:t>25-05-2021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3032A-1BD6-4501-BFA8-BF3689064FF8}" type="slidenum">
              <a:rPr lang="en-IN" smtClean="0"/>
              <a:t>‹#›</a:t>
            </a:fld>
            <a:endParaRPr lang="en-IN"/>
          </a:p>
        </p:txBody>
      </p:sp>
    </p:spTree>
    <p:extLst>
      <p:ext uri="{BB962C8B-B14F-4D97-AF65-F5344CB8AC3E}">
        <p14:creationId xmlns:p14="http://schemas.microsoft.com/office/powerpoint/2010/main" val="3286056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73032A-1BD6-4501-BFA8-BF3689064FF8}" type="slidenum">
              <a:rPr lang="en-IN" smtClean="0"/>
              <a:t>4</a:t>
            </a:fld>
            <a:endParaRPr lang="en-IN"/>
          </a:p>
        </p:txBody>
      </p:sp>
    </p:spTree>
    <p:extLst>
      <p:ext uri="{BB962C8B-B14F-4D97-AF65-F5344CB8AC3E}">
        <p14:creationId xmlns:p14="http://schemas.microsoft.com/office/powerpoint/2010/main" val="2723321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4466-4CF7-422E-8796-AB4CF7F273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1B115D-8DF7-4AC4-B610-82682D0905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AC90BB-068C-4E1A-A7B2-57AF31A6A48E}"/>
              </a:ext>
            </a:extLst>
          </p:cNvPr>
          <p:cNvSpPr>
            <a:spLocks noGrp="1"/>
          </p:cNvSpPr>
          <p:nvPr>
            <p:ph type="dt" sz="half" idx="10"/>
          </p:nvPr>
        </p:nvSpPr>
        <p:spPr/>
        <p:txBody>
          <a:bodyPr/>
          <a:lstStyle/>
          <a:p>
            <a:fld id="{9CE8FD04-E499-46AA-877F-90379F37DD3E}" type="datetimeFigureOut">
              <a:rPr lang="en-IN" smtClean="0"/>
              <a:t>25-05-2021</a:t>
            </a:fld>
            <a:endParaRPr lang="en-IN"/>
          </a:p>
        </p:txBody>
      </p:sp>
      <p:sp>
        <p:nvSpPr>
          <p:cNvPr id="5" name="Footer Placeholder 4">
            <a:extLst>
              <a:ext uri="{FF2B5EF4-FFF2-40B4-BE49-F238E27FC236}">
                <a16:creationId xmlns:a16="http://schemas.microsoft.com/office/drawing/2014/main" id="{9C0F9FD5-B131-4D25-A2B7-F33157142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CEF2BB-F791-4F25-A533-A4602786A4F9}"/>
              </a:ext>
            </a:extLst>
          </p:cNvPr>
          <p:cNvSpPr>
            <a:spLocks noGrp="1"/>
          </p:cNvSpPr>
          <p:nvPr>
            <p:ph type="sldNum" sz="quarter" idx="12"/>
          </p:nvPr>
        </p:nvSpPr>
        <p:spPr/>
        <p:txBody>
          <a:bodyPr/>
          <a:lstStyle/>
          <a:p>
            <a:fld id="{7604B98C-D041-409C-8174-C62FA3C779FA}" type="slidenum">
              <a:rPr lang="en-IN" smtClean="0"/>
              <a:t>‹#›</a:t>
            </a:fld>
            <a:endParaRPr lang="en-IN"/>
          </a:p>
        </p:txBody>
      </p:sp>
    </p:spTree>
    <p:extLst>
      <p:ext uri="{BB962C8B-B14F-4D97-AF65-F5344CB8AC3E}">
        <p14:creationId xmlns:p14="http://schemas.microsoft.com/office/powerpoint/2010/main" val="35816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E08D-57B9-4F83-B53D-24343E1DF8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E1F586-BB75-4F2F-933F-3C03A290EF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D42B5A-1EAA-4083-9FDE-02FA7DF88C55}"/>
              </a:ext>
            </a:extLst>
          </p:cNvPr>
          <p:cNvSpPr>
            <a:spLocks noGrp="1"/>
          </p:cNvSpPr>
          <p:nvPr>
            <p:ph type="dt" sz="half" idx="10"/>
          </p:nvPr>
        </p:nvSpPr>
        <p:spPr/>
        <p:txBody>
          <a:bodyPr/>
          <a:lstStyle/>
          <a:p>
            <a:fld id="{9CE8FD04-E499-46AA-877F-90379F37DD3E}" type="datetimeFigureOut">
              <a:rPr lang="en-IN" smtClean="0"/>
              <a:t>25-05-2021</a:t>
            </a:fld>
            <a:endParaRPr lang="en-IN"/>
          </a:p>
        </p:txBody>
      </p:sp>
      <p:sp>
        <p:nvSpPr>
          <p:cNvPr id="5" name="Footer Placeholder 4">
            <a:extLst>
              <a:ext uri="{FF2B5EF4-FFF2-40B4-BE49-F238E27FC236}">
                <a16:creationId xmlns:a16="http://schemas.microsoft.com/office/drawing/2014/main" id="{10FFC11D-09A7-4546-B29B-7001BC3CCC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0E99E0-12E0-42C9-92DF-B7B539F541CD}"/>
              </a:ext>
            </a:extLst>
          </p:cNvPr>
          <p:cNvSpPr>
            <a:spLocks noGrp="1"/>
          </p:cNvSpPr>
          <p:nvPr>
            <p:ph type="sldNum" sz="quarter" idx="12"/>
          </p:nvPr>
        </p:nvSpPr>
        <p:spPr/>
        <p:txBody>
          <a:bodyPr/>
          <a:lstStyle/>
          <a:p>
            <a:fld id="{7604B98C-D041-409C-8174-C62FA3C779FA}" type="slidenum">
              <a:rPr lang="en-IN" smtClean="0"/>
              <a:t>‹#›</a:t>
            </a:fld>
            <a:endParaRPr lang="en-IN"/>
          </a:p>
        </p:txBody>
      </p:sp>
    </p:spTree>
    <p:extLst>
      <p:ext uri="{BB962C8B-B14F-4D97-AF65-F5344CB8AC3E}">
        <p14:creationId xmlns:p14="http://schemas.microsoft.com/office/powerpoint/2010/main" val="304375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2FA5C7-8E4F-4FE5-A8A0-940D1282CE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F68776-D3C4-43F4-AECF-00AC3188D4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A7501B-AFA3-4433-B1C1-9E3A6ED235A9}"/>
              </a:ext>
            </a:extLst>
          </p:cNvPr>
          <p:cNvSpPr>
            <a:spLocks noGrp="1"/>
          </p:cNvSpPr>
          <p:nvPr>
            <p:ph type="dt" sz="half" idx="10"/>
          </p:nvPr>
        </p:nvSpPr>
        <p:spPr/>
        <p:txBody>
          <a:bodyPr/>
          <a:lstStyle/>
          <a:p>
            <a:fld id="{9CE8FD04-E499-46AA-877F-90379F37DD3E}" type="datetimeFigureOut">
              <a:rPr lang="en-IN" smtClean="0"/>
              <a:t>25-05-2021</a:t>
            </a:fld>
            <a:endParaRPr lang="en-IN"/>
          </a:p>
        </p:txBody>
      </p:sp>
      <p:sp>
        <p:nvSpPr>
          <p:cNvPr id="5" name="Footer Placeholder 4">
            <a:extLst>
              <a:ext uri="{FF2B5EF4-FFF2-40B4-BE49-F238E27FC236}">
                <a16:creationId xmlns:a16="http://schemas.microsoft.com/office/drawing/2014/main" id="{1B973125-1DB3-4529-AF58-24857F2725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7B0527-BE4A-435D-8372-A938CA7B65CB}"/>
              </a:ext>
            </a:extLst>
          </p:cNvPr>
          <p:cNvSpPr>
            <a:spLocks noGrp="1"/>
          </p:cNvSpPr>
          <p:nvPr>
            <p:ph type="sldNum" sz="quarter" idx="12"/>
          </p:nvPr>
        </p:nvSpPr>
        <p:spPr/>
        <p:txBody>
          <a:bodyPr/>
          <a:lstStyle/>
          <a:p>
            <a:fld id="{7604B98C-D041-409C-8174-C62FA3C779FA}" type="slidenum">
              <a:rPr lang="en-IN" smtClean="0"/>
              <a:t>‹#›</a:t>
            </a:fld>
            <a:endParaRPr lang="en-IN"/>
          </a:p>
        </p:txBody>
      </p:sp>
    </p:spTree>
    <p:extLst>
      <p:ext uri="{BB962C8B-B14F-4D97-AF65-F5344CB8AC3E}">
        <p14:creationId xmlns:p14="http://schemas.microsoft.com/office/powerpoint/2010/main" val="532169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1087-D1B2-41F4-BE9B-C600AF5CFA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E47F67-8273-4402-B061-5A951457E0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A15509-A403-4EF5-9080-695369D38DDE}"/>
              </a:ext>
            </a:extLst>
          </p:cNvPr>
          <p:cNvSpPr>
            <a:spLocks noGrp="1"/>
          </p:cNvSpPr>
          <p:nvPr>
            <p:ph type="dt" sz="half" idx="10"/>
          </p:nvPr>
        </p:nvSpPr>
        <p:spPr/>
        <p:txBody>
          <a:bodyPr/>
          <a:lstStyle/>
          <a:p>
            <a:fld id="{9CE8FD04-E499-46AA-877F-90379F37DD3E}" type="datetimeFigureOut">
              <a:rPr lang="en-IN" smtClean="0"/>
              <a:t>25-05-2021</a:t>
            </a:fld>
            <a:endParaRPr lang="en-IN"/>
          </a:p>
        </p:txBody>
      </p:sp>
      <p:sp>
        <p:nvSpPr>
          <p:cNvPr id="5" name="Footer Placeholder 4">
            <a:extLst>
              <a:ext uri="{FF2B5EF4-FFF2-40B4-BE49-F238E27FC236}">
                <a16:creationId xmlns:a16="http://schemas.microsoft.com/office/drawing/2014/main" id="{6FC6B7E3-7B7C-4279-8C1C-B7EB2DDA26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A24F2-C698-4E82-B0AA-D733D048840C}"/>
              </a:ext>
            </a:extLst>
          </p:cNvPr>
          <p:cNvSpPr>
            <a:spLocks noGrp="1"/>
          </p:cNvSpPr>
          <p:nvPr>
            <p:ph type="sldNum" sz="quarter" idx="12"/>
          </p:nvPr>
        </p:nvSpPr>
        <p:spPr/>
        <p:txBody>
          <a:bodyPr/>
          <a:lstStyle/>
          <a:p>
            <a:fld id="{7604B98C-D041-409C-8174-C62FA3C779FA}" type="slidenum">
              <a:rPr lang="en-IN" smtClean="0"/>
              <a:t>‹#›</a:t>
            </a:fld>
            <a:endParaRPr lang="en-IN"/>
          </a:p>
        </p:txBody>
      </p:sp>
    </p:spTree>
    <p:extLst>
      <p:ext uri="{BB962C8B-B14F-4D97-AF65-F5344CB8AC3E}">
        <p14:creationId xmlns:p14="http://schemas.microsoft.com/office/powerpoint/2010/main" val="1957325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7FE1A-FA8E-4C92-89A0-37C1DE925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33871C-28CD-4A3D-ABE8-12A47308FC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FAACF3-EC4F-4DE5-8F1B-DFF81859AE72}"/>
              </a:ext>
            </a:extLst>
          </p:cNvPr>
          <p:cNvSpPr>
            <a:spLocks noGrp="1"/>
          </p:cNvSpPr>
          <p:nvPr>
            <p:ph type="dt" sz="half" idx="10"/>
          </p:nvPr>
        </p:nvSpPr>
        <p:spPr/>
        <p:txBody>
          <a:bodyPr/>
          <a:lstStyle/>
          <a:p>
            <a:fld id="{9CE8FD04-E499-46AA-877F-90379F37DD3E}" type="datetimeFigureOut">
              <a:rPr lang="en-IN" smtClean="0"/>
              <a:t>25-05-2021</a:t>
            </a:fld>
            <a:endParaRPr lang="en-IN"/>
          </a:p>
        </p:txBody>
      </p:sp>
      <p:sp>
        <p:nvSpPr>
          <p:cNvPr id="5" name="Footer Placeholder 4">
            <a:extLst>
              <a:ext uri="{FF2B5EF4-FFF2-40B4-BE49-F238E27FC236}">
                <a16:creationId xmlns:a16="http://schemas.microsoft.com/office/drawing/2014/main" id="{3A1275F1-BD04-4FBD-9B78-9378594474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26D57-3B07-4E78-9A03-9A08800A2FAE}"/>
              </a:ext>
            </a:extLst>
          </p:cNvPr>
          <p:cNvSpPr>
            <a:spLocks noGrp="1"/>
          </p:cNvSpPr>
          <p:nvPr>
            <p:ph type="sldNum" sz="quarter" idx="12"/>
          </p:nvPr>
        </p:nvSpPr>
        <p:spPr/>
        <p:txBody>
          <a:bodyPr/>
          <a:lstStyle/>
          <a:p>
            <a:fld id="{7604B98C-D041-409C-8174-C62FA3C779FA}" type="slidenum">
              <a:rPr lang="en-IN" smtClean="0"/>
              <a:t>‹#›</a:t>
            </a:fld>
            <a:endParaRPr lang="en-IN"/>
          </a:p>
        </p:txBody>
      </p:sp>
    </p:spTree>
    <p:extLst>
      <p:ext uri="{BB962C8B-B14F-4D97-AF65-F5344CB8AC3E}">
        <p14:creationId xmlns:p14="http://schemas.microsoft.com/office/powerpoint/2010/main" val="261092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4655-836F-45E1-89E4-36E1234FB8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1FF972-5FB1-42A3-BA9E-C1AF749502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43FAE5-B4B2-4818-B28F-68FD13F95A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D9E75B-533E-47BA-9171-686BF4AF1CA6}"/>
              </a:ext>
            </a:extLst>
          </p:cNvPr>
          <p:cNvSpPr>
            <a:spLocks noGrp="1"/>
          </p:cNvSpPr>
          <p:nvPr>
            <p:ph type="dt" sz="half" idx="10"/>
          </p:nvPr>
        </p:nvSpPr>
        <p:spPr/>
        <p:txBody>
          <a:bodyPr/>
          <a:lstStyle/>
          <a:p>
            <a:fld id="{9CE8FD04-E499-46AA-877F-90379F37DD3E}" type="datetimeFigureOut">
              <a:rPr lang="en-IN" smtClean="0"/>
              <a:t>25-05-2021</a:t>
            </a:fld>
            <a:endParaRPr lang="en-IN"/>
          </a:p>
        </p:txBody>
      </p:sp>
      <p:sp>
        <p:nvSpPr>
          <p:cNvPr id="6" name="Footer Placeholder 5">
            <a:extLst>
              <a:ext uri="{FF2B5EF4-FFF2-40B4-BE49-F238E27FC236}">
                <a16:creationId xmlns:a16="http://schemas.microsoft.com/office/drawing/2014/main" id="{C8885F88-2C52-4810-BDD5-96F64CD6D9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8F741A-83BF-434D-8947-7BEA0B2F2FD6}"/>
              </a:ext>
            </a:extLst>
          </p:cNvPr>
          <p:cNvSpPr>
            <a:spLocks noGrp="1"/>
          </p:cNvSpPr>
          <p:nvPr>
            <p:ph type="sldNum" sz="quarter" idx="12"/>
          </p:nvPr>
        </p:nvSpPr>
        <p:spPr/>
        <p:txBody>
          <a:bodyPr/>
          <a:lstStyle/>
          <a:p>
            <a:fld id="{7604B98C-D041-409C-8174-C62FA3C779FA}" type="slidenum">
              <a:rPr lang="en-IN" smtClean="0"/>
              <a:t>‹#›</a:t>
            </a:fld>
            <a:endParaRPr lang="en-IN"/>
          </a:p>
        </p:txBody>
      </p:sp>
    </p:spTree>
    <p:extLst>
      <p:ext uri="{BB962C8B-B14F-4D97-AF65-F5344CB8AC3E}">
        <p14:creationId xmlns:p14="http://schemas.microsoft.com/office/powerpoint/2010/main" val="26338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0A41-BA45-4935-B733-50A97A77C1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C310C3-6A49-46B3-BEFC-7EC6ADA66B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F889B-6942-4153-80B9-EA68B16EC3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1FCED7-08D4-4CDD-BC9B-2CC6415F94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9C6E1B-F2A9-40BB-86B6-7401B0F39E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B442CE-DB87-453F-9098-F981DDB47827}"/>
              </a:ext>
            </a:extLst>
          </p:cNvPr>
          <p:cNvSpPr>
            <a:spLocks noGrp="1"/>
          </p:cNvSpPr>
          <p:nvPr>
            <p:ph type="dt" sz="half" idx="10"/>
          </p:nvPr>
        </p:nvSpPr>
        <p:spPr/>
        <p:txBody>
          <a:bodyPr/>
          <a:lstStyle/>
          <a:p>
            <a:fld id="{9CE8FD04-E499-46AA-877F-90379F37DD3E}" type="datetimeFigureOut">
              <a:rPr lang="en-IN" smtClean="0"/>
              <a:t>25-05-2021</a:t>
            </a:fld>
            <a:endParaRPr lang="en-IN"/>
          </a:p>
        </p:txBody>
      </p:sp>
      <p:sp>
        <p:nvSpPr>
          <p:cNvPr id="8" name="Footer Placeholder 7">
            <a:extLst>
              <a:ext uri="{FF2B5EF4-FFF2-40B4-BE49-F238E27FC236}">
                <a16:creationId xmlns:a16="http://schemas.microsoft.com/office/drawing/2014/main" id="{21B69843-930A-4E90-8D5B-A3F1297D70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A35397-4D26-4C68-BB6C-B258873E2A08}"/>
              </a:ext>
            </a:extLst>
          </p:cNvPr>
          <p:cNvSpPr>
            <a:spLocks noGrp="1"/>
          </p:cNvSpPr>
          <p:nvPr>
            <p:ph type="sldNum" sz="quarter" idx="12"/>
          </p:nvPr>
        </p:nvSpPr>
        <p:spPr/>
        <p:txBody>
          <a:bodyPr/>
          <a:lstStyle/>
          <a:p>
            <a:fld id="{7604B98C-D041-409C-8174-C62FA3C779FA}" type="slidenum">
              <a:rPr lang="en-IN" smtClean="0"/>
              <a:t>‹#›</a:t>
            </a:fld>
            <a:endParaRPr lang="en-IN"/>
          </a:p>
        </p:txBody>
      </p:sp>
    </p:spTree>
    <p:extLst>
      <p:ext uri="{BB962C8B-B14F-4D97-AF65-F5344CB8AC3E}">
        <p14:creationId xmlns:p14="http://schemas.microsoft.com/office/powerpoint/2010/main" val="4133545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7339F-0264-4F3A-A429-38E32FA5AC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24437D-5661-4FE8-8601-9C84B563B2CA}"/>
              </a:ext>
            </a:extLst>
          </p:cNvPr>
          <p:cNvSpPr>
            <a:spLocks noGrp="1"/>
          </p:cNvSpPr>
          <p:nvPr>
            <p:ph type="dt" sz="half" idx="10"/>
          </p:nvPr>
        </p:nvSpPr>
        <p:spPr/>
        <p:txBody>
          <a:bodyPr/>
          <a:lstStyle/>
          <a:p>
            <a:fld id="{9CE8FD04-E499-46AA-877F-90379F37DD3E}" type="datetimeFigureOut">
              <a:rPr lang="en-IN" smtClean="0"/>
              <a:t>25-05-2021</a:t>
            </a:fld>
            <a:endParaRPr lang="en-IN"/>
          </a:p>
        </p:txBody>
      </p:sp>
      <p:sp>
        <p:nvSpPr>
          <p:cNvPr id="4" name="Footer Placeholder 3">
            <a:extLst>
              <a:ext uri="{FF2B5EF4-FFF2-40B4-BE49-F238E27FC236}">
                <a16:creationId xmlns:a16="http://schemas.microsoft.com/office/drawing/2014/main" id="{61360620-E0A6-43BC-B97B-EFABC64105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BE3D8D-E797-41F2-A849-80348825CFC6}"/>
              </a:ext>
            </a:extLst>
          </p:cNvPr>
          <p:cNvSpPr>
            <a:spLocks noGrp="1"/>
          </p:cNvSpPr>
          <p:nvPr>
            <p:ph type="sldNum" sz="quarter" idx="12"/>
          </p:nvPr>
        </p:nvSpPr>
        <p:spPr/>
        <p:txBody>
          <a:bodyPr/>
          <a:lstStyle/>
          <a:p>
            <a:fld id="{7604B98C-D041-409C-8174-C62FA3C779FA}" type="slidenum">
              <a:rPr lang="en-IN" smtClean="0"/>
              <a:t>‹#›</a:t>
            </a:fld>
            <a:endParaRPr lang="en-IN"/>
          </a:p>
        </p:txBody>
      </p:sp>
    </p:spTree>
    <p:extLst>
      <p:ext uri="{BB962C8B-B14F-4D97-AF65-F5344CB8AC3E}">
        <p14:creationId xmlns:p14="http://schemas.microsoft.com/office/powerpoint/2010/main" val="1407471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60A68-F42B-487C-8E89-DFF5C1AEEB10}"/>
              </a:ext>
            </a:extLst>
          </p:cNvPr>
          <p:cNvSpPr>
            <a:spLocks noGrp="1"/>
          </p:cNvSpPr>
          <p:nvPr>
            <p:ph type="dt" sz="half" idx="10"/>
          </p:nvPr>
        </p:nvSpPr>
        <p:spPr/>
        <p:txBody>
          <a:bodyPr/>
          <a:lstStyle/>
          <a:p>
            <a:fld id="{9CE8FD04-E499-46AA-877F-90379F37DD3E}" type="datetimeFigureOut">
              <a:rPr lang="en-IN" smtClean="0"/>
              <a:t>25-05-2021</a:t>
            </a:fld>
            <a:endParaRPr lang="en-IN"/>
          </a:p>
        </p:txBody>
      </p:sp>
      <p:sp>
        <p:nvSpPr>
          <p:cNvPr id="3" name="Footer Placeholder 2">
            <a:extLst>
              <a:ext uri="{FF2B5EF4-FFF2-40B4-BE49-F238E27FC236}">
                <a16:creationId xmlns:a16="http://schemas.microsoft.com/office/drawing/2014/main" id="{0358330F-D307-46FB-B94F-437EFD9F04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677E3F-B08E-4903-8502-279A8652EEBE}"/>
              </a:ext>
            </a:extLst>
          </p:cNvPr>
          <p:cNvSpPr>
            <a:spLocks noGrp="1"/>
          </p:cNvSpPr>
          <p:nvPr>
            <p:ph type="sldNum" sz="quarter" idx="12"/>
          </p:nvPr>
        </p:nvSpPr>
        <p:spPr/>
        <p:txBody>
          <a:bodyPr/>
          <a:lstStyle/>
          <a:p>
            <a:fld id="{7604B98C-D041-409C-8174-C62FA3C779FA}" type="slidenum">
              <a:rPr lang="en-IN" smtClean="0"/>
              <a:t>‹#›</a:t>
            </a:fld>
            <a:endParaRPr lang="en-IN"/>
          </a:p>
        </p:txBody>
      </p:sp>
    </p:spTree>
    <p:extLst>
      <p:ext uri="{BB962C8B-B14F-4D97-AF65-F5344CB8AC3E}">
        <p14:creationId xmlns:p14="http://schemas.microsoft.com/office/powerpoint/2010/main" val="1359326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EA7E6-EAE7-4A5A-8492-BCA8EB5911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6AFC8A-0038-4169-AE75-2F99D6B24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F8DD54-B6FF-46D6-AD0E-177C6950C1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B16EF-CC60-4101-B775-1D97214A2783}"/>
              </a:ext>
            </a:extLst>
          </p:cNvPr>
          <p:cNvSpPr>
            <a:spLocks noGrp="1"/>
          </p:cNvSpPr>
          <p:nvPr>
            <p:ph type="dt" sz="half" idx="10"/>
          </p:nvPr>
        </p:nvSpPr>
        <p:spPr/>
        <p:txBody>
          <a:bodyPr/>
          <a:lstStyle/>
          <a:p>
            <a:fld id="{9CE8FD04-E499-46AA-877F-90379F37DD3E}" type="datetimeFigureOut">
              <a:rPr lang="en-IN" smtClean="0"/>
              <a:t>25-05-2021</a:t>
            </a:fld>
            <a:endParaRPr lang="en-IN"/>
          </a:p>
        </p:txBody>
      </p:sp>
      <p:sp>
        <p:nvSpPr>
          <p:cNvPr id="6" name="Footer Placeholder 5">
            <a:extLst>
              <a:ext uri="{FF2B5EF4-FFF2-40B4-BE49-F238E27FC236}">
                <a16:creationId xmlns:a16="http://schemas.microsoft.com/office/drawing/2014/main" id="{3A287B31-F0D8-4E0F-86BB-A3DF4B6A3B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34865A-5196-4B47-8C8C-8C531A31DF86}"/>
              </a:ext>
            </a:extLst>
          </p:cNvPr>
          <p:cNvSpPr>
            <a:spLocks noGrp="1"/>
          </p:cNvSpPr>
          <p:nvPr>
            <p:ph type="sldNum" sz="quarter" idx="12"/>
          </p:nvPr>
        </p:nvSpPr>
        <p:spPr/>
        <p:txBody>
          <a:bodyPr/>
          <a:lstStyle/>
          <a:p>
            <a:fld id="{7604B98C-D041-409C-8174-C62FA3C779FA}" type="slidenum">
              <a:rPr lang="en-IN" smtClean="0"/>
              <a:t>‹#›</a:t>
            </a:fld>
            <a:endParaRPr lang="en-IN"/>
          </a:p>
        </p:txBody>
      </p:sp>
    </p:spTree>
    <p:extLst>
      <p:ext uri="{BB962C8B-B14F-4D97-AF65-F5344CB8AC3E}">
        <p14:creationId xmlns:p14="http://schemas.microsoft.com/office/powerpoint/2010/main" val="82589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693E9-66B1-4A60-B007-37125583EE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FCF543-EB43-4FEA-BB6C-1F56EA455E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BD74A3-182C-471B-BF2F-2FB64237B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790126-3BC2-420A-85BB-26FC2311E541}"/>
              </a:ext>
            </a:extLst>
          </p:cNvPr>
          <p:cNvSpPr>
            <a:spLocks noGrp="1"/>
          </p:cNvSpPr>
          <p:nvPr>
            <p:ph type="dt" sz="half" idx="10"/>
          </p:nvPr>
        </p:nvSpPr>
        <p:spPr/>
        <p:txBody>
          <a:bodyPr/>
          <a:lstStyle/>
          <a:p>
            <a:fld id="{9CE8FD04-E499-46AA-877F-90379F37DD3E}" type="datetimeFigureOut">
              <a:rPr lang="en-IN" smtClean="0"/>
              <a:t>25-05-2021</a:t>
            </a:fld>
            <a:endParaRPr lang="en-IN"/>
          </a:p>
        </p:txBody>
      </p:sp>
      <p:sp>
        <p:nvSpPr>
          <p:cNvPr id="6" name="Footer Placeholder 5">
            <a:extLst>
              <a:ext uri="{FF2B5EF4-FFF2-40B4-BE49-F238E27FC236}">
                <a16:creationId xmlns:a16="http://schemas.microsoft.com/office/drawing/2014/main" id="{AD7DEC02-9A61-433B-A0A3-D35986C990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5A05A5-AB9A-470B-B0FB-3C86B67BBB3D}"/>
              </a:ext>
            </a:extLst>
          </p:cNvPr>
          <p:cNvSpPr>
            <a:spLocks noGrp="1"/>
          </p:cNvSpPr>
          <p:nvPr>
            <p:ph type="sldNum" sz="quarter" idx="12"/>
          </p:nvPr>
        </p:nvSpPr>
        <p:spPr/>
        <p:txBody>
          <a:bodyPr/>
          <a:lstStyle/>
          <a:p>
            <a:fld id="{7604B98C-D041-409C-8174-C62FA3C779FA}" type="slidenum">
              <a:rPr lang="en-IN" smtClean="0"/>
              <a:t>‹#›</a:t>
            </a:fld>
            <a:endParaRPr lang="en-IN"/>
          </a:p>
        </p:txBody>
      </p:sp>
    </p:spTree>
    <p:extLst>
      <p:ext uri="{BB962C8B-B14F-4D97-AF65-F5344CB8AC3E}">
        <p14:creationId xmlns:p14="http://schemas.microsoft.com/office/powerpoint/2010/main" val="2137920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166961-3549-44BF-AC4C-7246AF6ECF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E08E88-FA78-4DA7-B2AA-BB4BC7FF52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2EDF74-6168-4119-AAC7-F627641EE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8FD04-E499-46AA-877F-90379F37DD3E}" type="datetimeFigureOut">
              <a:rPr lang="en-IN" smtClean="0"/>
              <a:t>25-05-2021</a:t>
            </a:fld>
            <a:endParaRPr lang="en-IN"/>
          </a:p>
        </p:txBody>
      </p:sp>
      <p:sp>
        <p:nvSpPr>
          <p:cNvPr id="5" name="Footer Placeholder 4">
            <a:extLst>
              <a:ext uri="{FF2B5EF4-FFF2-40B4-BE49-F238E27FC236}">
                <a16:creationId xmlns:a16="http://schemas.microsoft.com/office/drawing/2014/main" id="{F02012BD-F11C-4483-AF5A-A9FF9EBDF8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D30980-ED5E-414C-A478-A594C76C5A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4B98C-D041-409C-8174-C62FA3C779FA}" type="slidenum">
              <a:rPr lang="en-IN" smtClean="0"/>
              <a:t>‹#›</a:t>
            </a:fld>
            <a:endParaRPr lang="en-IN"/>
          </a:p>
        </p:txBody>
      </p:sp>
    </p:spTree>
    <p:extLst>
      <p:ext uri="{BB962C8B-B14F-4D97-AF65-F5344CB8AC3E}">
        <p14:creationId xmlns:p14="http://schemas.microsoft.com/office/powerpoint/2010/main" val="2201548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Logo&#10;&#10;Description automatically generated">
            <a:extLst>
              <a:ext uri="{FF2B5EF4-FFF2-40B4-BE49-F238E27FC236}">
                <a16:creationId xmlns:a16="http://schemas.microsoft.com/office/drawing/2014/main" id="{7B5A18C8-E5A6-4438-BF29-607A200C7F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8167" y="643466"/>
            <a:ext cx="6835666" cy="5571067"/>
          </a:xfrm>
          <a:prstGeom prst="rect">
            <a:avLst/>
          </a:prstGeom>
        </p:spPr>
      </p:pic>
      <p:sp>
        <p:nvSpPr>
          <p:cNvPr id="6" name="TextBox 5">
            <a:extLst>
              <a:ext uri="{FF2B5EF4-FFF2-40B4-BE49-F238E27FC236}">
                <a16:creationId xmlns:a16="http://schemas.microsoft.com/office/drawing/2014/main" id="{AB6C61ED-3DBA-4EE4-9EA1-D76186FC3758}"/>
              </a:ext>
            </a:extLst>
          </p:cNvPr>
          <p:cNvSpPr txBox="1"/>
          <p:nvPr/>
        </p:nvSpPr>
        <p:spPr>
          <a:xfrm>
            <a:off x="9836458" y="5582812"/>
            <a:ext cx="3159545" cy="923330"/>
          </a:xfrm>
          <a:prstGeom prst="rect">
            <a:avLst/>
          </a:prstGeom>
          <a:noFill/>
        </p:spPr>
        <p:txBody>
          <a:bodyPr wrap="square" rtlCol="0">
            <a:spAutoFit/>
          </a:bodyPr>
          <a:lstStyle/>
          <a:p>
            <a:r>
              <a:rPr lang="en-US" dirty="0"/>
              <a:t>Developed by:</a:t>
            </a:r>
          </a:p>
          <a:p>
            <a:r>
              <a:rPr lang="en-US" dirty="0" err="1">
                <a:solidFill>
                  <a:schemeClr val="bg1">
                    <a:lumMod val="50000"/>
                  </a:schemeClr>
                </a:solidFill>
                <a:latin typeface="Berlin Sans FB" panose="020E0602020502020306" pitchFamily="34" charset="0"/>
              </a:rPr>
              <a:t>Ved</a:t>
            </a:r>
            <a:r>
              <a:rPr lang="en-US" dirty="0">
                <a:solidFill>
                  <a:schemeClr val="bg1">
                    <a:lumMod val="50000"/>
                  </a:schemeClr>
                </a:solidFill>
                <a:latin typeface="Berlin Sans FB" panose="020E0602020502020306" pitchFamily="34" charset="0"/>
              </a:rPr>
              <a:t> Prakash Dubey</a:t>
            </a:r>
          </a:p>
          <a:p>
            <a:r>
              <a:rPr lang="en-US" dirty="0">
                <a:solidFill>
                  <a:schemeClr val="bg1">
                    <a:lumMod val="50000"/>
                  </a:schemeClr>
                </a:solidFill>
                <a:latin typeface="Berlin Sans FB" panose="020E0602020502020306" pitchFamily="34" charset="0"/>
              </a:rPr>
              <a:t>Rwishav Ghosh</a:t>
            </a:r>
            <a:endParaRPr lang="en-IN" dirty="0">
              <a:solidFill>
                <a:schemeClr val="bg1">
                  <a:lumMod val="50000"/>
                </a:schemeClr>
              </a:solidFill>
              <a:latin typeface="Berlin Sans FB" panose="020E0602020502020306" pitchFamily="34" charset="0"/>
            </a:endParaRPr>
          </a:p>
        </p:txBody>
      </p:sp>
    </p:spTree>
    <p:extLst>
      <p:ext uri="{BB962C8B-B14F-4D97-AF65-F5344CB8AC3E}">
        <p14:creationId xmlns:p14="http://schemas.microsoft.com/office/powerpoint/2010/main" val="76873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404B87-52F7-4DF4-A2B8-12D5293D69CF}"/>
              </a:ext>
            </a:extLst>
          </p:cNvPr>
          <p:cNvSpPr>
            <a:spLocks noGrp="1"/>
          </p:cNvSpPr>
          <p:nvPr>
            <p:ph type="title"/>
          </p:nvPr>
        </p:nvSpPr>
        <p:spPr>
          <a:xfrm>
            <a:off x="926237" y="2083207"/>
            <a:ext cx="3796306" cy="2690949"/>
          </a:xfrm>
        </p:spPr>
        <p:txBody>
          <a:bodyPr anchor="t">
            <a:normAutofit/>
          </a:bodyPr>
          <a:lstStyle/>
          <a:p>
            <a:r>
              <a:rPr lang="en-US" sz="4800" b="1" dirty="0"/>
              <a:t>Inspiration</a:t>
            </a:r>
            <a:r>
              <a:rPr lang="en-US" sz="4800" dirty="0"/>
              <a:t>:</a:t>
            </a:r>
            <a:endParaRPr lang="en-IN" sz="4800" dirty="0"/>
          </a:p>
        </p:txBody>
      </p:sp>
      <p:grpSp>
        <p:nvGrpSpPr>
          <p:cNvPr id="21"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BBC9BE-8E5B-4FAB-96F4-2DD437E4CB40}"/>
              </a:ext>
            </a:extLst>
          </p:cNvPr>
          <p:cNvSpPr>
            <a:spLocks noGrp="1"/>
          </p:cNvSpPr>
          <p:nvPr>
            <p:ph idx="1"/>
          </p:nvPr>
        </p:nvSpPr>
        <p:spPr>
          <a:xfrm>
            <a:off x="5656218" y="1463039"/>
            <a:ext cx="5609545" cy="4300447"/>
          </a:xfrm>
        </p:spPr>
        <p:txBody>
          <a:bodyPr anchor="t">
            <a:normAutofit/>
          </a:bodyPr>
          <a:lstStyle/>
          <a:p>
            <a:pPr marL="0" indent="0">
              <a:buNone/>
            </a:pPr>
            <a:endParaRPr lang="en-US" sz="2200" b="0" i="0" dirty="0">
              <a:effectLst/>
              <a:latin typeface="Whitney"/>
            </a:endParaRPr>
          </a:p>
          <a:p>
            <a:pPr marL="0" indent="0">
              <a:buNone/>
            </a:pPr>
            <a:r>
              <a:rPr lang="en-US" sz="2200" b="0" i="0" dirty="0">
                <a:effectLst/>
                <a:latin typeface="Berlin Sans FB" panose="020E0602020502020306" pitchFamily="34" charset="0"/>
              </a:rPr>
              <a:t>The recent surge in cases of covid-19 due to the second wave of the pandemic has created a crisis within the country. This calls for an analysis of how we've been handling the initial wave, how we are doing currently and what we can potentially do in the future. It is also important to make this information accessible to the people and that is what we aim to do. </a:t>
            </a:r>
            <a:br>
              <a:rPr lang="en-US" sz="2200" dirty="0">
                <a:latin typeface="Berlin Sans FB" panose="020E0602020502020306" pitchFamily="34" charset="0"/>
              </a:rPr>
            </a:br>
            <a:endParaRPr lang="en-IN" sz="2200" dirty="0">
              <a:latin typeface="Berlin Sans FB" panose="020E0602020502020306" pitchFamily="34" charset="0"/>
            </a:endParaRPr>
          </a:p>
        </p:txBody>
      </p:sp>
    </p:spTree>
    <p:extLst>
      <p:ext uri="{BB962C8B-B14F-4D97-AF65-F5344CB8AC3E}">
        <p14:creationId xmlns:p14="http://schemas.microsoft.com/office/powerpoint/2010/main" val="2596605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21F7D-FC2F-4E44-ABCF-CF9130BCF475}"/>
              </a:ext>
            </a:extLst>
          </p:cNvPr>
          <p:cNvSpPr>
            <a:spLocks noGrp="1"/>
          </p:cNvSpPr>
          <p:nvPr>
            <p:ph type="title"/>
          </p:nvPr>
        </p:nvSpPr>
        <p:spPr>
          <a:xfrm>
            <a:off x="808638" y="386930"/>
            <a:ext cx="9236700" cy="1188950"/>
          </a:xfrm>
        </p:spPr>
        <p:txBody>
          <a:bodyPr anchor="b">
            <a:normAutofit/>
          </a:bodyPr>
          <a:lstStyle/>
          <a:p>
            <a:r>
              <a:rPr lang="en-US" sz="5400" dirty="0">
                <a:latin typeface="+mn-lt"/>
              </a:rPr>
              <a:t>Objective:</a:t>
            </a:r>
            <a:endParaRPr lang="en-IN" sz="5400" dirty="0">
              <a:latin typeface="+mn-lt"/>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20B16A-DF90-44E0-A788-B113B8451001}"/>
              </a:ext>
            </a:extLst>
          </p:cNvPr>
          <p:cNvSpPr>
            <a:spLocks noGrp="1"/>
          </p:cNvSpPr>
          <p:nvPr>
            <p:ph idx="1"/>
          </p:nvPr>
        </p:nvSpPr>
        <p:spPr>
          <a:xfrm>
            <a:off x="793660" y="2599509"/>
            <a:ext cx="10143668" cy="3435531"/>
          </a:xfrm>
        </p:spPr>
        <p:txBody>
          <a:bodyPr anchor="ctr">
            <a:normAutofit/>
          </a:bodyPr>
          <a:lstStyle/>
          <a:p>
            <a:pPr marL="0" indent="0" fontAlgn="base">
              <a:buNone/>
            </a:pPr>
            <a:r>
              <a:rPr lang="en-US" sz="2200" dirty="0">
                <a:latin typeface="Berlin Sans FB" panose="020E0602020502020306" pitchFamily="34" charset="0"/>
              </a:rPr>
              <a:t>T</a:t>
            </a:r>
            <a:r>
              <a:rPr lang="en-US" sz="2200" b="0" dirty="0">
                <a:effectLst/>
                <a:latin typeface="Berlin Sans FB" panose="020E0602020502020306" pitchFamily="34" charset="0"/>
              </a:rPr>
              <a:t>he aforementioned has been made possible by working with data </a:t>
            </a:r>
            <a:r>
              <a:rPr lang="en-US" sz="2200" dirty="0">
                <a:latin typeface="Berlin Sans FB" panose="020E0602020502020306" pitchFamily="34" charset="0"/>
              </a:rPr>
              <a:t>obtained from API’s</a:t>
            </a:r>
            <a:r>
              <a:rPr lang="en-US" sz="2200" b="0" dirty="0">
                <a:effectLst/>
                <a:latin typeface="Berlin Sans FB" panose="020E0602020502020306" pitchFamily="34" charset="0"/>
              </a:rPr>
              <a:t>, analyzing it thoroughly, and creating vivid and impactful visualizations that are not only appealing to look at but are also important </a:t>
            </a:r>
            <a:r>
              <a:rPr lang="en-US" sz="2200" dirty="0">
                <a:latin typeface="Berlin Sans FB" panose="020E0602020502020306" pitchFamily="34" charset="0"/>
              </a:rPr>
              <a:t>for</a:t>
            </a:r>
            <a:r>
              <a:rPr lang="en-US" sz="2200" b="0" dirty="0">
                <a:effectLst/>
                <a:latin typeface="Berlin Sans FB" panose="020E0602020502020306" pitchFamily="34" charset="0"/>
              </a:rPr>
              <a:t> drawing inferences. </a:t>
            </a:r>
          </a:p>
          <a:p>
            <a:pPr marL="0" indent="0" fontAlgn="base">
              <a:buNone/>
            </a:pPr>
            <a:endParaRPr lang="en-US" sz="2200" dirty="0">
              <a:latin typeface="Berlin Sans FB" panose="020E0602020502020306" pitchFamily="34" charset="0"/>
            </a:endParaRPr>
          </a:p>
          <a:p>
            <a:pPr marL="0" indent="0" fontAlgn="base">
              <a:buNone/>
            </a:pPr>
            <a:r>
              <a:rPr lang="en-US" sz="2200" b="0" dirty="0">
                <a:effectLst/>
                <a:latin typeface="Berlin Sans FB" panose="020E0602020502020306" pitchFamily="34" charset="0"/>
              </a:rPr>
              <a:t>This is has been neatly surmised into a web application with an appealing UI that your average user can use to get a grasp of the situation. We have also integrated a chatbot into our web app that updates the users on location specific pandemic data through simple conversation.</a:t>
            </a:r>
            <a:br>
              <a:rPr lang="en-US" sz="2200" dirty="0">
                <a:effectLst/>
                <a:latin typeface="Berlin Sans FB" panose="020E0602020502020306" pitchFamily="34" charset="0"/>
              </a:rPr>
            </a:br>
            <a:endParaRPr lang="en-IN" sz="2200" dirty="0">
              <a:latin typeface="Berlin Sans FB" panose="020E0602020502020306" pitchFamily="34" charset="0"/>
            </a:endParaRPr>
          </a:p>
        </p:txBody>
      </p:sp>
    </p:spTree>
    <p:extLst>
      <p:ext uri="{BB962C8B-B14F-4D97-AF65-F5344CB8AC3E}">
        <p14:creationId xmlns:p14="http://schemas.microsoft.com/office/powerpoint/2010/main" val="117281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904DCDEA-60EE-4FBF-B515-F83D82F966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8D3B0AE-1E36-42D2-BEBE-476508574A81}"/>
              </a:ext>
            </a:extLst>
          </p:cNvPr>
          <p:cNvPicPr>
            <a:picLocks noChangeAspect="1"/>
          </p:cNvPicPr>
          <p:nvPr/>
        </p:nvPicPr>
        <p:blipFill rotWithShape="1">
          <a:blip r:embed="rId3"/>
          <a:srcRect t="9340" r="1" b="78"/>
          <a:stretch/>
        </p:blipFill>
        <p:spPr>
          <a:xfrm>
            <a:off x="4426856" y="3429001"/>
            <a:ext cx="7765144" cy="3428999"/>
          </a:xfrm>
          <a:prstGeom prst="rect">
            <a:avLst/>
          </a:prstGeom>
        </p:spPr>
      </p:pic>
      <p:pic>
        <p:nvPicPr>
          <p:cNvPr id="1026" name="Picture 2">
            <a:extLst>
              <a:ext uri="{FF2B5EF4-FFF2-40B4-BE49-F238E27FC236}">
                <a16:creationId xmlns:a16="http://schemas.microsoft.com/office/drawing/2014/main" id="{66F5C3AD-E403-4BEE-9C26-78AFE24595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275" r="1" b="1"/>
          <a:stretch/>
        </p:blipFill>
        <p:spPr bwMode="auto">
          <a:xfrm>
            <a:off x="4426856" y="0"/>
            <a:ext cx="7765147" cy="3434400"/>
          </a:xfrm>
          <a:prstGeom prst="rect">
            <a:avLst/>
          </a:prstGeom>
          <a:noFill/>
          <a:extLst>
            <a:ext uri="{909E8E84-426E-40DD-AFC4-6F175D3DCCD1}">
              <a14:hiddenFill xmlns:a14="http://schemas.microsoft.com/office/drawing/2010/main">
                <a:solidFill>
                  <a:srgbClr val="FFFFFF"/>
                </a:solidFill>
              </a14:hiddenFill>
            </a:ext>
          </a:extLst>
        </p:spPr>
      </p:pic>
      <p:sp>
        <p:nvSpPr>
          <p:cNvPr id="141" name="Freeform: Shape 140">
            <a:extLst>
              <a:ext uri="{FF2B5EF4-FFF2-40B4-BE49-F238E27FC236}">
                <a16:creationId xmlns:a16="http://schemas.microsoft.com/office/drawing/2014/main" id="{34D94F3A-BF39-47F6-9AAA-3C61AF7E0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3" name="Freeform: Shape 14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bg1"/>
          </a:solidFill>
          <a:ln w="0">
            <a:noFill/>
            <a:prstDash val="solid"/>
            <a:round/>
            <a:headEnd/>
            <a:tailEnd/>
          </a:ln>
        </p:spPr>
        <p:txBody>
          <a:bodyPr wrap="square">
            <a:noAutofit/>
          </a:bodyPr>
          <a:lstStyle/>
          <a:p>
            <a:endParaRPr lang="en-US" dirty="0"/>
          </a:p>
        </p:txBody>
      </p:sp>
      <p:sp>
        <p:nvSpPr>
          <p:cNvPr id="2" name="Title 1">
            <a:extLst>
              <a:ext uri="{FF2B5EF4-FFF2-40B4-BE49-F238E27FC236}">
                <a16:creationId xmlns:a16="http://schemas.microsoft.com/office/drawing/2014/main" id="{1E3038DC-4030-4B2C-81C0-A209AC20EACA}"/>
              </a:ext>
            </a:extLst>
          </p:cNvPr>
          <p:cNvSpPr>
            <a:spLocks noGrp="1"/>
          </p:cNvSpPr>
          <p:nvPr>
            <p:ph type="title"/>
          </p:nvPr>
        </p:nvSpPr>
        <p:spPr>
          <a:xfrm>
            <a:off x="620671" y="1285167"/>
            <a:ext cx="3384000" cy="1492132"/>
          </a:xfrm>
        </p:spPr>
        <p:txBody>
          <a:bodyPr anchor="t">
            <a:normAutofit/>
          </a:bodyPr>
          <a:lstStyle/>
          <a:p>
            <a:r>
              <a:rPr lang="en-US" b="1" dirty="0">
                <a:latin typeface="+mn-lt"/>
              </a:rPr>
              <a:t>Dashboard:</a:t>
            </a:r>
            <a:endParaRPr lang="en-IN" b="1" dirty="0">
              <a:latin typeface="+mn-lt"/>
            </a:endParaRPr>
          </a:p>
        </p:txBody>
      </p:sp>
      <p:sp>
        <p:nvSpPr>
          <p:cNvPr id="1030" name="Content Placeholder 1029">
            <a:extLst>
              <a:ext uri="{FF2B5EF4-FFF2-40B4-BE49-F238E27FC236}">
                <a16:creationId xmlns:a16="http://schemas.microsoft.com/office/drawing/2014/main" id="{B32B98AD-F085-447F-ADB0-F57E3AB8F186}"/>
              </a:ext>
            </a:extLst>
          </p:cNvPr>
          <p:cNvSpPr>
            <a:spLocks noGrp="1"/>
          </p:cNvSpPr>
          <p:nvPr>
            <p:ph idx="1"/>
          </p:nvPr>
        </p:nvSpPr>
        <p:spPr>
          <a:xfrm>
            <a:off x="620673" y="2463263"/>
            <a:ext cx="3528378" cy="3844800"/>
          </a:xfrm>
        </p:spPr>
        <p:txBody>
          <a:bodyPr>
            <a:normAutofit/>
          </a:bodyPr>
          <a:lstStyle/>
          <a:p>
            <a:pPr marL="0" indent="0" algn="just">
              <a:buNone/>
            </a:pPr>
            <a:r>
              <a:rPr lang="en-US" sz="2000" dirty="0">
                <a:solidFill>
                  <a:schemeClr val="tx1">
                    <a:alpha val="60000"/>
                  </a:schemeClr>
                </a:solidFill>
              </a:rPr>
              <a:t>We implemented Elastic-Kibana into out web app for stylish visualization of the data analysis done using Elasticsearch and ML Modelling</a:t>
            </a:r>
          </a:p>
        </p:txBody>
      </p:sp>
    </p:spTree>
    <p:extLst>
      <p:ext uri="{BB962C8B-B14F-4D97-AF65-F5344CB8AC3E}">
        <p14:creationId xmlns:p14="http://schemas.microsoft.com/office/powerpoint/2010/main" val="115244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F350F-0538-44F7-8580-80311432F276}"/>
              </a:ext>
            </a:extLst>
          </p:cNvPr>
          <p:cNvSpPr>
            <a:spLocks noGrp="1"/>
          </p:cNvSpPr>
          <p:nvPr>
            <p:ph type="title"/>
          </p:nvPr>
        </p:nvSpPr>
        <p:spPr>
          <a:xfrm>
            <a:off x="589560" y="856180"/>
            <a:ext cx="4560584" cy="1128068"/>
          </a:xfrm>
        </p:spPr>
        <p:txBody>
          <a:bodyPr anchor="ctr">
            <a:normAutofit/>
          </a:bodyPr>
          <a:lstStyle/>
          <a:p>
            <a:r>
              <a:rPr lang="en-US" sz="4000" b="1" dirty="0"/>
              <a:t>Chatbot:</a:t>
            </a:r>
            <a:endParaRPr lang="en-IN" sz="4000" b="1" dirty="0"/>
          </a:p>
        </p:txBody>
      </p:sp>
      <p:grpSp>
        <p:nvGrpSpPr>
          <p:cNvPr id="33" name="Group 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4" name="Rectangle 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8">
            <a:extLst>
              <a:ext uri="{FF2B5EF4-FFF2-40B4-BE49-F238E27FC236}">
                <a16:creationId xmlns:a16="http://schemas.microsoft.com/office/drawing/2014/main" id="{6EED7B91-20D7-4552-AAC0-B2EC8A2929A7}"/>
              </a:ext>
            </a:extLst>
          </p:cNvPr>
          <p:cNvSpPr>
            <a:spLocks noGrp="1"/>
          </p:cNvSpPr>
          <p:nvPr>
            <p:ph idx="1"/>
          </p:nvPr>
        </p:nvSpPr>
        <p:spPr>
          <a:xfrm>
            <a:off x="590719" y="1892984"/>
            <a:ext cx="4727730" cy="3979585"/>
          </a:xfrm>
        </p:spPr>
        <p:txBody>
          <a:bodyPr anchor="ctr">
            <a:normAutofit/>
          </a:bodyPr>
          <a:lstStyle/>
          <a:p>
            <a:pPr marL="0" indent="0">
              <a:buNone/>
            </a:pPr>
            <a:r>
              <a:rPr lang="en-US" sz="2000" dirty="0">
                <a:latin typeface="Berlin Sans FB" panose="020E0602020502020306" pitchFamily="34" charset="0"/>
              </a:rPr>
              <a:t>We even managed to implement an interactive chat bot for ease of data access.</a:t>
            </a:r>
          </a:p>
          <a:p>
            <a:pPr marL="0" indent="0">
              <a:buNone/>
            </a:pPr>
            <a:r>
              <a:rPr lang="en-US" sz="2000" dirty="0">
                <a:latin typeface="Berlin Sans FB" panose="020E0602020502020306" pitchFamily="34" charset="0"/>
              </a:rPr>
              <a:t> </a:t>
            </a:r>
          </a:p>
          <a:p>
            <a:pPr marL="0" indent="0">
              <a:buNone/>
            </a:pPr>
            <a:r>
              <a:rPr lang="en-US" sz="2000" dirty="0">
                <a:latin typeface="Berlin Sans FB" panose="020E0602020502020306" pitchFamily="34" charset="0"/>
              </a:rPr>
              <a:t>It was incorporated into the program using RASA and is very much capable of low level conversation even beyond its primary focus</a:t>
            </a:r>
          </a:p>
        </p:txBody>
      </p:sp>
      <p:sp>
        <p:nvSpPr>
          <p:cNvPr id="39" name="Rectangle 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 chat or text message&#10;&#10;Description automatically generated">
            <a:extLst>
              <a:ext uri="{FF2B5EF4-FFF2-40B4-BE49-F238E27FC236}">
                <a16:creationId xmlns:a16="http://schemas.microsoft.com/office/drawing/2014/main" id="{ABF4F7C9-EC1D-4590-8AA1-98529156ECE8}"/>
              </a:ext>
            </a:extLst>
          </p:cNvPr>
          <p:cNvPicPr>
            <a:picLocks noChangeAspect="1"/>
          </p:cNvPicPr>
          <p:nvPr/>
        </p:nvPicPr>
        <p:blipFill rotWithShape="1">
          <a:blip r:embed="rId2">
            <a:extLst>
              <a:ext uri="{28A0092B-C50C-407E-A947-70E740481C1C}">
                <a14:useLocalDpi xmlns:a14="http://schemas.microsoft.com/office/drawing/2010/main" val="0"/>
              </a:ext>
            </a:extLst>
          </a:blip>
          <a:srcRect t="2137" r="1" b="31461"/>
          <a:stretch/>
        </p:blipFill>
        <p:spPr>
          <a:xfrm>
            <a:off x="5977788" y="799352"/>
            <a:ext cx="5425410" cy="5259296"/>
          </a:xfrm>
          <a:prstGeom prst="rect">
            <a:avLst/>
          </a:prstGeom>
        </p:spPr>
      </p:pic>
    </p:spTree>
    <p:extLst>
      <p:ext uri="{BB962C8B-B14F-4D97-AF65-F5344CB8AC3E}">
        <p14:creationId xmlns:p14="http://schemas.microsoft.com/office/powerpoint/2010/main" val="2004749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D94D8-ECA1-4632-BDBF-4FE73E212663}"/>
              </a:ext>
            </a:extLst>
          </p:cNvPr>
          <p:cNvSpPr>
            <a:spLocks noGrp="1"/>
          </p:cNvSpPr>
          <p:nvPr>
            <p:ph type="title"/>
          </p:nvPr>
        </p:nvSpPr>
        <p:spPr>
          <a:xfrm>
            <a:off x="589560" y="856180"/>
            <a:ext cx="4560584" cy="1128068"/>
          </a:xfrm>
        </p:spPr>
        <p:txBody>
          <a:bodyPr anchor="ctr">
            <a:normAutofit/>
          </a:bodyPr>
          <a:lstStyle/>
          <a:p>
            <a:r>
              <a:rPr lang="en-US" sz="3700" b="1"/>
              <a:t>Languages &amp; Frameworks:</a:t>
            </a:r>
            <a:endParaRPr lang="en-IN" sz="3700" b="1"/>
          </a:p>
        </p:txBody>
      </p:sp>
      <p:grpSp>
        <p:nvGrpSpPr>
          <p:cNvPr id="23" name="Group 2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4" name="Rectangle 2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C9C714-1F2A-4161-9B27-AFC1B175D6C1}"/>
              </a:ext>
            </a:extLst>
          </p:cNvPr>
          <p:cNvSpPr>
            <a:spLocks noGrp="1"/>
          </p:cNvSpPr>
          <p:nvPr>
            <p:ph idx="1"/>
          </p:nvPr>
        </p:nvSpPr>
        <p:spPr>
          <a:xfrm>
            <a:off x="590719" y="2330505"/>
            <a:ext cx="4559425" cy="3979585"/>
          </a:xfrm>
        </p:spPr>
        <p:txBody>
          <a:bodyPr anchor="ctr">
            <a:normAutofit/>
          </a:bodyPr>
          <a:lstStyle/>
          <a:p>
            <a:r>
              <a:rPr lang="en-US" sz="2000" dirty="0">
                <a:latin typeface="Berlin Sans FB" panose="020E0602020502020306" pitchFamily="34" charset="0"/>
                <a:cs typeface="Aharoni" panose="020B0604020202020204" pitchFamily="2" charset="-79"/>
              </a:rPr>
              <a:t>Python</a:t>
            </a:r>
          </a:p>
          <a:p>
            <a:r>
              <a:rPr lang="en-US" sz="2000" dirty="0">
                <a:latin typeface="Berlin Sans FB" panose="020E0602020502020306" pitchFamily="34" charset="0"/>
                <a:cs typeface="Aharoni" panose="020B0604020202020204" pitchFamily="2" charset="-79"/>
              </a:rPr>
              <a:t>HTML5</a:t>
            </a:r>
          </a:p>
          <a:p>
            <a:r>
              <a:rPr lang="en-US" sz="2000" dirty="0">
                <a:latin typeface="Berlin Sans FB" panose="020E0602020502020306" pitchFamily="34" charset="0"/>
                <a:cs typeface="Aharoni" panose="020B0604020202020204" pitchFamily="2" charset="-79"/>
              </a:rPr>
              <a:t>CSS3</a:t>
            </a:r>
          </a:p>
          <a:p>
            <a:r>
              <a:rPr lang="en-US" sz="2000" dirty="0">
                <a:latin typeface="Berlin Sans FB" panose="020E0602020502020306" pitchFamily="34" charset="0"/>
                <a:cs typeface="Aharoni" panose="020B0604020202020204" pitchFamily="2" charset="-79"/>
              </a:rPr>
              <a:t>JavaScript</a:t>
            </a:r>
          </a:p>
          <a:p>
            <a:r>
              <a:rPr lang="en-US" sz="2000" dirty="0">
                <a:latin typeface="Berlin Sans FB" panose="020E0602020502020306" pitchFamily="34" charset="0"/>
                <a:cs typeface="Aharoni" panose="020B0604020202020204" pitchFamily="2" charset="-79"/>
              </a:rPr>
              <a:t>Elastic Search</a:t>
            </a:r>
          </a:p>
          <a:p>
            <a:r>
              <a:rPr lang="en-US" sz="2000" dirty="0">
                <a:latin typeface="Berlin Sans FB" panose="020E0602020502020306" pitchFamily="34" charset="0"/>
                <a:cs typeface="Aharoni" panose="020B0604020202020204" pitchFamily="2" charset="-79"/>
              </a:rPr>
              <a:t>Kibana</a:t>
            </a:r>
          </a:p>
          <a:p>
            <a:r>
              <a:rPr lang="en-US" sz="2000" dirty="0">
                <a:latin typeface="Berlin Sans FB" panose="020E0602020502020306" pitchFamily="34" charset="0"/>
                <a:cs typeface="Aharoni" panose="020B0604020202020204" pitchFamily="2" charset="-79"/>
              </a:rPr>
              <a:t>Flask</a:t>
            </a:r>
          </a:p>
          <a:p>
            <a:r>
              <a:rPr lang="en-US" sz="2000" dirty="0">
                <a:latin typeface="Berlin Sans FB" panose="020E0602020502020306" pitchFamily="34" charset="0"/>
                <a:cs typeface="Aharoni" panose="020B0604020202020204" pitchFamily="2" charset="-79"/>
              </a:rPr>
              <a:t>Rasa</a:t>
            </a:r>
          </a:p>
          <a:p>
            <a:endParaRPr lang="en-IN" sz="2000" dirty="0"/>
          </a:p>
        </p:txBody>
      </p:sp>
      <p:sp>
        <p:nvSpPr>
          <p:cNvPr id="29" name="Rectangle 2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99E1FF57-D62E-4CA7-B732-095388A6C11B}"/>
              </a:ext>
            </a:extLst>
          </p:cNvPr>
          <p:cNvPicPr>
            <a:picLocks noChangeAspect="1"/>
          </p:cNvPicPr>
          <p:nvPr/>
        </p:nvPicPr>
        <p:blipFill rotWithShape="1">
          <a:blip r:embed="rId2"/>
          <a:srcRect r="31143" b="1"/>
          <a:stretch/>
        </p:blipFill>
        <p:spPr>
          <a:xfrm>
            <a:off x="5977788" y="799352"/>
            <a:ext cx="5425410" cy="5259296"/>
          </a:xfrm>
          <a:prstGeom prst="rect">
            <a:avLst/>
          </a:prstGeom>
        </p:spPr>
      </p:pic>
    </p:spTree>
    <p:extLst>
      <p:ext uri="{BB962C8B-B14F-4D97-AF65-F5344CB8AC3E}">
        <p14:creationId xmlns:p14="http://schemas.microsoft.com/office/powerpoint/2010/main" val="1791969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FF5B1-A852-4AAA-BE45-840B97E77C2D}"/>
              </a:ext>
            </a:extLst>
          </p:cNvPr>
          <p:cNvSpPr>
            <a:spLocks noGrp="1"/>
          </p:cNvSpPr>
          <p:nvPr>
            <p:ph type="title"/>
          </p:nvPr>
        </p:nvSpPr>
        <p:spPr>
          <a:xfrm>
            <a:off x="552994" y="1920240"/>
            <a:ext cx="3796306" cy="2690949"/>
          </a:xfrm>
        </p:spPr>
        <p:txBody>
          <a:bodyPr anchor="t">
            <a:normAutofit/>
          </a:bodyPr>
          <a:lstStyle/>
          <a:p>
            <a:r>
              <a:rPr lang="en-US" sz="4800" b="1" dirty="0"/>
              <a:t>In Conclusion:</a:t>
            </a:r>
            <a:endParaRPr lang="en-IN" sz="4800" b="1" dirty="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FC5714-3F3B-40BA-9F98-A5B862E13FEC}"/>
              </a:ext>
            </a:extLst>
          </p:cNvPr>
          <p:cNvSpPr>
            <a:spLocks noGrp="1"/>
          </p:cNvSpPr>
          <p:nvPr>
            <p:ph idx="1"/>
          </p:nvPr>
        </p:nvSpPr>
        <p:spPr>
          <a:xfrm>
            <a:off x="5656218" y="1463039"/>
            <a:ext cx="5542387" cy="4300447"/>
          </a:xfrm>
        </p:spPr>
        <p:txBody>
          <a:bodyPr anchor="t">
            <a:normAutofit/>
          </a:bodyPr>
          <a:lstStyle/>
          <a:p>
            <a:pPr marL="0" indent="0">
              <a:buNone/>
            </a:pPr>
            <a:r>
              <a:rPr lang="en-US" sz="2000" dirty="0">
                <a:latin typeface="Berlin Sans FB" panose="020E0602020502020306" pitchFamily="34" charset="0"/>
              </a:rPr>
              <a:t>It has been a thrilling and pleasurable learning experience where we implemented numerous new features we had never worked with before.</a:t>
            </a:r>
          </a:p>
          <a:p>
            <a:pPr marL="0" indent="0">
              <a:buNone/>
            </a:pPr>
            <a:endParaRPr lang="en-US" sz="2000" dirty="0">
              <a:latin typeface="Berlin Sans FB" panose="020E0602020502020306" pitchFamily="34" charset="0"/>
            </a:endParaRPr>
          </a:p>
          <a:p>
            <a:pPr marL="0" indent="0">
              <a:buNone/>
            </a:pPr>
            <a:r>
              <a:rPr lang="en-US" sz="2000" dirty="0">
                <a:latin typeface="Berlin Sans FB" panose="020E0602020502020306" pitchFamily="34" charset="0"/>
              </a:rPr>
              <a:t>Work progressed as planned for the most part except for a few minor hiccups like when we learnt Elastic-Kibana has compatibility issues with Google’s Chrome web browser. </a:t>
            </a:r>
          </a:p>
          <a:p>
            <a:pPr marL="0" indent="0">
              <a:buNone/>
            </a:pPr>
            <a:endParaRPr lang="en-US" sz="2000" dirty="0">
              <a:latin typeface="Berlin Sans FB" panose="020E0602020502020306" pitchFamily="34" charset="0"/>
            </a:endParaRPr>
          </a:p>
          <a:p>
            <a:pPr marL="0" indent="0">
              <a:buNone/>
            </a:pPr>
            <a:r>
              <a:rPr lang="en-US" sz="2000" dirty="0">
                <a:latin typeface="Berlin Sans FB" panose="020E0602020502020306" pitchFamily="34" charset="0"/>
              </a:rPr>
              <a:t>We are grateful to have been able to participate in this event and are proud of what we accomplished irrespective of the results.</a:t>
            </a:r>
            <a:endParaRPr lang="en-IN" sz="2000" dirty="0">
              <a:latin typeface="Berlin Sans FB" panose="020E0602020502020306" pitchFamily="34" charset="0"/>
            </a:endParaRPr>
          </a:p>
        </p:txBody>
      </p:sp>
    </p:spTree>
    <p:extLst>
      <p:ext uri="{BB962C8B-B14F-4D97-AF65-F5344CB8AC3E}">
        <p14:creationId xmlns:p14="http://schemas.microsoft.com/office/powerpoint/2010/main" val="136063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9C8640-70B8-4387-AC84-0EBAE39F4D74}"/>
              </a:ext>
            </a:extLst>
          </p:cNvPr>
          <p:cNvSpPr>
            <a:spLocks noGrp="1"/>
          </p:cNvSpPr>
          <p:nvPr>
            <p:ph idx="1"/>
          </p:nvPr>
        </p:nvSpPr>
        <p:spPr>
          <a:xfrm>
            <a:off x="3610087" y="631132"/>
            <a:ext cx="4971824" cy="4680583"/>
          </a:xfrm>
        </p:spPr>
        <p:txBody>
          <a:bodyPr anchor="ctr">
            <a:normAutofit/>
          </a:bodyPr>
          <a:lstStyle/>
          <a:p>
            <a:pPr marL="0" indent="0">
              <a:buNone/>
            </a:pPr>
            <a:r>
              <a:rPr lang="en-US" sz="8000" dirty="0">
                <a:latin typeface="Berlin Sans FB" panose="020E0602020502020306" pitchFamily="34" charset="0"/>
              </a:rPr>
              <a:t>Thank You</a:t>
            </a:r>
            <a:endParaRPr lang="en-IN" sz="8000" dirty="0">
              <a:latin typeface="Berlin Sans FB" panose="020E0602020502020306" pitchFamily="34" charset="0"/>
            </a:endParaRPr>
          </a:p>
        </p:txBody>
      </p:sp>
    </p:spTree>
    <p:extLst>
      <p:ext uri="{BB962C8B-B14F-4D97-AF65-F5344CB8AC3E}">
        <p14:creationId xmlns:p14="http://schemas.microsoft.com/office/powerpoint/2010/main" val="353293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333</Words>
  <Application>Microsoft Office PowerPoint</Application>
  <PresentationFormat>Widescreen</PresentationFormat>
  <Paragraphs>33</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Berlin Sans FB</vt:lpstr>
      <vt:lpstr>Calibri</vt:lpstr>
      <vt:lpstr>Calibri Light</vt:lpstr>
      <vt:lpstr>Whitney</vt:lpstr>
      <vt:lpstr>Office Theme</vt:lpstr>
      <vt:lpstr>PowerPoint Presentation</vt:lpstr>
      <vt:lpstr>Inspiration:</vt:lpstr>
      <vt:lpstr>Objective:</vt:lpstr>
      <vt:lpstr>Dashboard:</vt:lpstr>
      <vt:lpstr>Chatbot:</vt:lpstr>
      <vt:lpstr>Languages &amp; Frameworks:</vt:lpstr>
      <vt:lpstr>In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Rwishav Ghosh</dc:creator>
  <cp:lastModifiedBy>Rwishav Ghosh</cp:lastModifiedBy>
  <cp:revision>7</cp:revision>
  <dcterms:created xsi:type="dcterms:W3CDTF">2021-05-25T06:04:15Z</dcterms:created>
  <dcterms:modified xsi:type="dcterms:W3CDTF">2021-05-25T06:40:40Z</dcterms:modified>
</cp:coreProperties>
</file>