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66" r:id="rId3"/>
    <p:sldId id="267" r:id="rId4"/>
    <p:sldId id="268" r:id="rId5"/>
    <p:sldId id="265" r:id="rId6"/>
    <p:sldId id="257" r:id="rId7"/>
    <p:sldId id="269" r:id="rId8"/>
    <p:sldId id="263" r:id="rId9"/>
    <p:sldId id="264" r:id="rId10"/>
    <p:sldId id="258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24" autoAdjust="0"/>
  </p:normalViewPr>
  <p:slideViewPr>
    <p:cSldViewPr snapToGrid="0">
      <p:cViewPr varScale="1">
        <p:scale>
          <a:sx n="118" d="100"/>
          <a:sy n="118" d="100"/>
        </p:scale>
        <p:origin x="312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8FBAF-ACE9-4B63-9B57-5C10AAD74F62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53BB8DC-D7F1-4E7C-98F8-B36E9387C840}">
      <dgm:prSet phldrT="[Text]"/>
      <dgm:spPr/>
      <dgm:t>
        <a:bodyPr/>
        <a:lstStyle/>
        <a:p>
          <a:r>
            <a:rPr lang="en-US" dirty="0"/>
            <a:t>List all Code-Entities that miss inline Docs</a:t>
          </a:r>
        </a:p>
      </dgm:t>
    </dgm:pt>
    <dgm:pt modelId="{547BA822-E15E-4D90-95D6-306846A86CE0}" type="parTrans" cxnId="{2C46C48F-7DFA-467E-AE22-9E2F5D94D93F}">
      <dgm:prSet/>
      <dgm:spPr/>
      <dgm:t>
        <a:bodyPr/>
        <a:lstStyle/>
        <a:p>
          <a:endParaRPr lang="en-US"/>
        </a:p>
      </dgm:t>
    </dgm:pt>
    <dgm:pt modelId="{34858574-4072-4D37-9564-3C4CFE4ADA26}" type="sibTrans" cxnId="{2C46C48F-7DFA-467E-AE22-9E2F5D94D93F}">
      <dgm:prSet/>
      <dgm:spPr/>
      <dgm:t>
        <a:bodyPr/>
        <a:lstStyle/>
        <a:p>
          <a:endParaRPr lang="en-US"/>
        </a:p>
      </dgm:t>
    </dgm:pt>
    <dgm:pt modelId="{7311B483-AA9C-4D34-A8A8-3F0C5DAA988F}">
      <dgm:prSet phldrT="[Text]"/>
      <dgm:spPr/>
      <dgm:t>
        <a:bodyPr/>
        <a:lstStyle/>
        <a:p>
          <a:r>
            <a:rPr lang="en-US" dirty="0"/>
            <a:t>AI Suggested Inline Docs based on RAG Vector Store</a:t>
          </a:r>
        </a:p>
      </dgm:t>
    </dgm:pt>
    <dgm:pt modelId="{B012C857-9CE1-433A-AE20-D93BA4353592}" type="parTrans" cxnId="{62963401-872D-4264-A86F-BB7922E5B1D6}">
      <dgm:prSet/>
      <dgm:spPr/>
      <dgm:t>
        <a:bodyPr/>
        <a:lstStyle/>
        <a:p>
          <a:endParaRPr lang="en-US"/>
        </a:p>
      </dgm:t>
    </dgm:pt>
    <dgm:pt modelId="{BC4D6134-7D29-4AE0-AC37-75B69F1C2E70}" type="sibTrans" cxnId="{62963401-872D-4264-A86F-BB7922E5B1D6}">
      <dgm:prSet/>
      <dgm:spPr/>
      <dgm:t>
        <a:bodyPr/>
        <a:lstStyle/>
        <a:p>
          <a:endParaRPr lang="en-US"/>
        </a:p>
      </dgm:t>
    </dgm:pt>
    <dgm:pt modelId="{C3020869-2330-4042-B2CE-EBE213F19D5D}">
      <dgm:prSet phldrT="[Text]"/>
      <dgm:spPr/>
      <dgm:t>
        <a:bodyPr/>
        <a:lstStyle/>
        <a:p>
          <a:r>
            <a:rPr lang="en-US" dirty="0"/>
            <a:t>Human Evaluation / Correction</a:t>
          </a:r>
        </a:p>
      </dgm:t>
    </dgm:pt>
    <dgm:pt modelId="{507EE681-4A32-45F4-BE85-60A8FE4B5B48}" type="parTrans" cxnId="{00A98B66-B835-432D-9542-D3C280411F13}">
      <dgm:prSet/>
      <dgm:spPr/>
      <dgm:t>
        <a:bodyPr/>
        <a:lstStyle/>
        <a:p>
          <a:endParaRPr lang="en-US"/>
        </a:p>
      </dgm:t>
    </dgm:pt>
    <dgm:pt modelId="{A861E369-CAFE-4DBE-90C3-ECBBFCDD6B19}" type="sibTrans" cxnId="{00A98B66-B835-432D-9542-D3C280411F13}">
      <dgm:prSet/>
      <dgm:spPr/>
      <dgm:t>
        <a:bodyPr/>
        <a:lstStyle/>
        <a:p>
          <a:endParaRPr lang="en-US"/>
        </a:p>
      </dgm:t>
    </dgm:pt>
    <dgm:pt modelId="{2195B3B0-CB26-4A2F-AFCA-23044955E278}">
      <dgm:prSet phldrT="[Text]"/>
      <dgm:spPr/>
      <dgm:t>
        <a:bodyPr/>
        <a:lstStyle/>
        <a:p>
          <a:r>
            <a:rPr lang="en-US" dirty="0"/>
            <a:t>Commit Changes</a:t>
          </a:r>
        </a:p>
      </dgm:t>
    </dgm:pt>
    <dgm:pt modelId="{BEAE5F69-43F8-47E5-98FA-6DF3D7768787}" type="parTrans" cxnId="{FEF72BD4-0AD8-4898-992B-2837336B0344}">
      <dgm:prSet/>
      <dgm:spPr/>
      <dgm:t>
        <a:bodyPr/>
        <a:lstStyle/>
        <a:p>
          <a:endParaRPr lang="en-US"/>
        </a:p>
      </dgm:t>
    </dgm:pt>
    <dgm:pt modelId="{231DF7D1-D672-4B56-AAEC-B702FCF34EBC}" type="sibTrans" cxnId="{FEF72BD4-0AD8-4898-992B-2837336B0344}">
      <dgm:prSet/>
      <dgm:spPr/>
      <dgm:t>
        <a:bodyPr/>
        <a:lstStyle/>
        <a:p>
          <a:endParaRPr lang="en-US"/>
        </a:p>
      </dgm:t>
    </dgm:pt>
    <dgm:pt modelId="{88CA6C31-CDE3-4FAC-85C8-B76357C97046}">
      <dgm:prSet phldrT="[Text]"/>
      <dgm:spPr/>
      <dgm:t>
        <a:bodyPr/>
        <a:lstStyle/>
        <a:p>
          <a:r>
            <a:rPr lang="en-US" dirty="0"/>
            <a:t>Re-Index Vector Store</a:t>
          </a:r>
        </a:p>
      </dgm:t>
    </dgm:pt>
    <dgm:pt modelId="{C505A5A6-28D4-4EC2-9E7B-1D918D740C88}" type="parTrans" cxnId="{CB6C65A5-107C-4997-8AC2-E2DC2005A89D}">
      <dgm:prSet/>
      <dgm:spPr/>
      <dgm:t>
        <a:bodyPr/>
        <a:lstStyle/>
        <a:p>
          <a:endParaRPr lang="en-US"/>
        </a:p>
      </dgm:t>
    </dgm:pt>
    <dgm:pt modelId="{3489C8CC-B2AB-4648-8E2A-504651FA1015}" type="sibTrans" cxnId="{CB6C65A5-107C-4997-8AC2-E2DC2005A89D}">
      <dgm:prSet/>
      <dgm:spPr/>
      <dgm:t>
        <a:bodyPr/>
        <a:lstStyle/>
        <a:p>
          <a:endParaRPr lang="en-US"/>
        </a:p>
      </dgm:t>
    </dgm:pt>
    <dgm:pt modelId="{0223585E-AB0A-42FB-821F-DF662C673C41}" type="pres">
      <dgm:prSet presAssocID="{D0F8FBAF-ACE9-4B63-9B57-5C10AAD74F62}" presName="Name0" presStyleCnt="0">
        <dgm:presLayoutVars>
          <dgm:dir/>
          <dgm:resizeHandles val="exact"/>
        </dgm:presLayoutVars>
      </dgm:prSet>
      <dgm:spPr/>
    </dgm:pt>
    <dgm:pt modelId="{5836603A-262B-4976-AF67-95D20BC9FDA7}" type="pres">
      <dgm:prSet presAssocID="{153BB8DC-D7F1-4E7C-98F8-B36E9387C840}" presName="node" presStyleLbl="node1" presStyleIdx="0" presStyleCnt="5">
        <dgm:presLayoutVars>
          <dgm:bulletEnabled val="1"/>
        </dgm:presLayoutVars>
      </dgm:prSet>
      <dgm:spPr/>
    </dgm:pt>
    <dgm:pt modelId="{0AF50695-FEBF-4339-8407-53FCFCC04175}" type="pres">
      <dgm:prSet presAssocID="{34858574-4072-4D37-9564-3C4CFE4ADA26}" presName="sibTrans" presStyleLbl="sibTrans2D1" presStyleIdx="0" presStyleCnt="4"/>
      <dgm:spPr/>
    </dgm:pt>
    <dgm:pt modelId="{155A7625-1F27-4168-BC8D-C00DF56FECEB}" type="pres">
      <dgm:prSet presAssocID="{34858574-4072-4D37-9564-3C4CFE4ADA26}" presName="connectorText" presStyleLbl="sibTrans2D1" presStyleIdx="0" presStyleCnt="4"/>
      <dgm:spPr/>
    </dgm:pt>
    <dgm:pt modelId="{A3B59D5F-FB2C-44D0-93CA-4376350003AD}" type="pres">
      <dgm:prSet presAssocID="{7311B483-AA9C-4D34-A8A8-3F0C5DAA988F}" presName="node" presStyleLbl="node1" presStyleIdx="1" presStyleCnt="5">
        <dgm:presLayoutVars>
          <dgm:bulletEnabled val="1"/>
        </dgm:presLayoutVars>
      </dgm:prSet>
      <dgm:spPr/>
    </dgm:pt>
    <dgm:pt modelId="{5CB9A37D-46AD-476B-961F-1EE25BEBBD5A}" type="pres">
      <dgm:prSet presAssocID="{BC4D6134-7D29-4AE0-AC37-75B69F1C2E70}" presName="sibTrans" presStyleLbl="sibTrans2D1" presStyleIdx="1" presStyleCnt="4"/>
      <dgm:spPr/>
    </dgm:pt>
    <dgm:pt modelId="{C997E5BD-6815-46CC-AFA5-D5EE83D1AD95}" type="pres">
      <dgm:prSet presAssocID="{BC4D6134-7D29-4AE0-AC37-75B69F1C2E70}" presName="connectorText" presStyleLbl="sibTrans2D1" presStyleIdx="1" presStyleCnt="4"/>
      <dgm:spPr/>
    </dgm:pt>
    <dgm:pt modelId="{FBC39DAF-3241-44D3-9971-FB702EB2C175}" type="pres">
      <dgm:prSet presAssocID="{C3020869-2330-4042-B2CE-EBE213F19D5D}" presName="node" presStyleLbl="node1" presStyleIdx="2" presStyleCnt="5">
        <dgm:presLayoutVars>
          <dgm:bulletEnabled val="1"/>
        </dgm:presLayoutVars>
      </dgm:prSet>
      <dgm:spPr/>
    </dgm:pt>
    <dgm:pt modelId="{DD2888C9-2287-421D-B801-2B885509A8DF}" type="pres">
      <dgm:prSet presAssocID="{A861E369-CAFE-4DBE-90C3-ECBBFCDD6B19}" presName="sibTrans" presStyleLbl="sibTrans2D1" presStyleIdx="2" presStyleCnt="4"/>
      <dgm:spPr/>
    </dgm:pt>
    <dgm:pt modelId="{245356E1-C5CA-45BB-AE9C-0BA6F3D11219}" type="pres">
      <dgm:prSet presAssocID="{A861E369-CAFE-4DBE-90C3-ECBBFCDD6B19}" presName="connectorText" presStyleLbl="sibTrans2D1" presStyleIdx="2" presStyleCnt="4"/>
      <dgm:spPr/>
    </dgm:pt>
    <dgm:pt modelId="{2ABEBD9B-BC21-45E1-A27B-99AF522306E6}" type="pres">
      <dgm:prSet presAssocID="{2195B3B0-CB26-4A2F-AFCA-23044955E278}" presName="node" presStyleLbl="node1" presStyleIdx="3" presStyleCnt="5">
        <dgm:presLayoutVars>
          <dgm:bulletEnabled val="1"/>
        </dgm:presLayoutVars>
      </dgm:prSet>
      <dgm:spPr/>
    </dgm:pt>
    <dgm:pt modelId="{54984173-F6A0-4906-9885-507C13A88473}" type="pres">
      <dgm:prSet presAssocID="{231DF7D1-D672-4B56-AAEC-B702FCF34EBC}" presName="sibTrans" presStyleLbl="sibTrans2D1" presStyleIdx="3" presStyleCnt="4"/>
      <dgm:spPr/>
    </dgm:pt>
    <dgm:pt modelId="{36735858-B5A0-4B8F-9174-1FC7DEFAA0EE}" type="pres">
      <dgm:prSet presAssocID="{231DF7D1-D672-4B56-AAEC-B702FCF34EBC}" presName="connectorText" presStyleLbl="sibTrans2D1" presStyleIdx="3" presStyleCnt="4"/>
      <dgm:spPr/>
    </dgm:pt>
    <dgm:pt modelId="{8AAF0964-108F-4B87-9CA4-E03FA2B3CDA4}" type="pres">
      <dgm:prSet presAssocID="{88CA6C31-CDE3-4FAC-85C8-B76357C97046}" presName="node" presStyleLbl="node1" presStyleIdx="4" presStyleCnt="5">
        <dgm:presLayoutVars>
          <dgm:bulletEnabled val="1"/>
        </dgm:presLayoutVars>
      </dgm:prSet>
      <dgm:spPr/>
    </dgm:pt>
  </dgm:ptLst>
  <dgm:cxnLst>
    <dgm:cxn modelId="{62963401-872D-4264-A86F-BB7922E5B1D6}" srcId="{D0F8FBAF-ACE9-4B63-9B57-5C10AAD74F62}" destId="{7311B483-AA9C-4D34-A8A8-3F0C5DAA988F}" srcOrd="1" destOrd="0" parTransId="{B012C857-9CE1-433A-AE20-D93BA4353592}" sibTransId="{BC4D6134-7D29-4AE0-AC37-75B69F1C2E70}"/>
    <dgm:cxn modelId="{7CF62E30-40DE-4FA7-9932-3058CC492BCA}" type="presOf" srcId="{231DF7D1-D672-4B56-AAEC-B702FCF34EBC}" destId="{54984173-F6A0-4906-9885-507C13A88473}" srcOrd="0" destOrd="0" presId="urn:microsoft.com/office/officeart/2005/8/layout/process1"/>
    <dgm:cxn modelId="{ABADA831-3F00-4565-9F80-D584C12153CA}" type="presOf" srcId="{7311B483-AA9C-4D34-A8A8-3F0C5DAA988F}" destId="{A3B59D5F-FB2C-44D0-93CA-4376350003AD}" srcOrd="0" destOrd="0" presId="urn:microsoft.com/office/officeart/2005/8/layout/process1"/>
    <dgm:cxn modelId="{527ADE3C-D27E-43EA-90E8-F2F3B01195FC}" type="presOf" srcId="{BC4D6134-7D29-4AE0-AC37-75B69F1C2E70}" destId="{5CB9A37D-46AD-476B-961F-1EE25BEBBD5A}" srcOrd="0" destOrd="0" presId="urn:microsoft.com/office/officeart/2005/8/layout/process1"/>
    <dgm:cxn modelId="{00A98B66-B835-432D-9542-D3C280411F13}" srcId="{D0F8FBAF-ACE9-4B63-9B57-5C10AAD74F62}" destId="{C3020869-2330-4042-B2CE-EBE213F19D5D}" srcOrd="2" destOrd="0" parTransId="{507EE681-4A32-45F4-BE85-60A8FE4B5B48}" sibTransId="{A861E369-CAFE-4DBE-90C3-ECBBFCDD6B19}"/>
    <dgm:cxn modelId="{AAB7F44C-C136-4779-BA4E-B1891BF4C083}" type="presOf" srcId="{A861E369-CAFE-4DBE-90C3-ECBBFCDD6B19}" destId="{DD2888C9-2287-421D-B801-2B885509A8DF}" srcOrd="0" destOrd="0" presId="urn:microsoft.com/office/officeart/2005/8/layout/process1"/>
    <dgm:cxn modelId="{966D4157-7B2F-4BA2-975B-1341FA903955}" type="presOf" srcId="{88CA6C31-CDE3-4FAC-85C8-B76357C97046}" destId="{8AAF0964-108F-4B87-9CA4-E03FA2B3CDA4}" srcOrd="0" destOrd="0" presId="urn:microsoft.com/office/officeart/2005/8/layout/process1"/>
    <dgm:cxn modelId="{B186D07F-A53C-4537-B86D-9C2B3063614B}" type="presOf" srcId="{34858574-4072-4D37-9564-3C4CFE4ADA26}" destId="{155A7625-1F27-4168-BC8D-C00DF56FECEB}" srcOrd="1" destOrd="0" presId="urn:microsoft.com/office/officeart/2005/8/layout/process1"/>
    <dgm:cxn modelId="{BC3E168C-AE3B-4903-8320-F97B7986E37D}" type="presOf" srcId="{153BB8DC-D7F1-4E7C-98F8-B36E9387C840}" destId="{5836603A-262B-4976-AF67-95D20BC9FDA7}" srcOrd="0" destOrd="0" presId="urn:microsoft.com/office/officeart/2005/8/layout/process1"/>
    <dgm:cxn modelId="{2C46C48F-7DFA-467E-AE22-9E2F5D94D93F}" srcId="{D0F8FBAF-ACE9-4B63-9B57-5C10AAD74F62}" destId="{153BB8DC-D7F1-4E7C-98F8-B36E9387C840}" srcOrd="0" destOrd="0" parTransId="{547BA822-E15E-4D90-95D6-306846A86CE0}" sibTransId="{34858574-4072-4D37-9564-3C4CFE4ADA26}"/>
    <dgm:cxn modelId="{91FD5796-0328-42D4-8540-03993195B2B6}" type="presOf" srcId="{C3020869-2330-4042-B2CE-EBE213F19D5D}" destId="{FBC39DAF-3241-44D3-9971-FB702EB2C175}" srcOrd="0" destOrd="0" presId="urn:microsoft.com/office/officeart/2005/8/layout/process1"/>
    <dgm:cxn modelId="{9947D69F-E248-48B1-A57C-9FA2915D20A9}" type="presOf" srcId="{2195B3B0-CB26-4A2F-AFCA-23044955E278}" destId="{2ABEBD9B-BC21-45E1-A27B-99AF522306E6}" srcOrd="0" destOrd="0" presId="urn:microsoft.com/office/officeart/2005/8/layout/process1"/>
    <dgm:cxn modelId="{942AD2A4-C7C9-4C44-ABF5-870F2F043081}" type="presOf" srcId="{A861E369-CAFE-4DBE-90C3-ECBBFCDD6B19}" destId="{245356E1-C5CA-45BB-AE9C-0BA6F3D11219}" srcOrd="1" destOrd="0" presId="urn:microsoft.com/office/officeart/2005/8/layout/process1"/>
    <dgm:cxn modelId="{CB6C65A5-107C-4997-8AC2-E2DC2005A89D}" srcId="{D0F8FBAF-ACE9-4B63-9B57-5C10AAD74F62}" destId="{88CA6C31-CDE3-4FAC-85C8-B76357C97046}" srcOrd="4" destOrd="0" parTransId="{C505A5A6-28D4-4EC2-9E7B-1D918D740C88}" sibTransId="{3489C8CC-B2AB-4648-8E2A-504651FA1015}"/>
    <dgm:cxn modelId="{29ACEBAC-A87D-4448-9E13-FD62420D0B90}" type="presOf" srcId="{BC4D6134-7D29-4AE0-AC37-75B69F1C2E70}" destId="{C997E5BD-6815-46CC-AFA5-D5EE83D1AD95}" srcOrd="1" destOrd="0" presId="urn:microsoft.com/office/officeart/2005/8/layout/process1"/>
    <dgm:cxn modelId="{AFF5D4CE-0267-40BD-B368-8B1092D1450F}" type="presOf" srcId="{231DF7D1-D672-4B56-AAEC-B702FCF34EBC}" destId="{36735858-B5A0-4B8F-9174-1FC7DEFAA0EE}" srcOrd="1" destOrd="0" presId="urn:microsoft.com/office/officeart/2005/8/layout/process1"/>
    <dgm:cxn modelId="{FEF72BD4-0AD8-4898-992B-2837336B0344}" srcId="{D0F8FBAF-ACE9-4B63-9B57-5C10AAD74F62}" destId="{2195B3B0-CB26-4A2F-AFCA-23044955E278}" srcOrd="3" destOrd="0" parTransId="{BEAE5F69-43F8-47E5-98FA-6DF3D7768787}" sibTransId="{231DF7D1-D672-4B56-AAEC-B702FCF34EBC}"/>
    <dgm:cxn modelId="{0EC004DF-B36F-417C-ABD6-ADBCB6D92535}" type="presOf" srcId="{D0F8FBAF-ACE9-4B63-9B57-5C10AAD74F62}" destId="{0223585E-AB0A-42FB-821F-DF662C673C41}" srcOrd="0" destOrd="0" presId="urn:microsoft.com/office/officeart/2005/8/layout/process1"/>
    <dgm:cxn modelId="{6573FDF3-280D-4F08-8B98-5C4F7AE1AE0D}" type="presOf" srcId="{34858574-4072-4D37-9564-3C4CFE4ADA26}" destId="{0AF50695-FEBF-4339-8407-53FCFCC04175}" srcOrd="0" destOrd="0" presId="urn:microsoft.com/office/officeart/2005/8/layout/process1"/>
    <dgm:cxn modelId="{1D7DA47B-E4CF-4CA6-9E5C-AD39047E2D28}" type="presParOf" srcId="{0223585E-AB0A-42FB-821F-DF662C673C41}" destId="{5836603A-262B-4976-AF67-95D20BC9FDA7}" srcOrd="0" destOrd="0" presId="urn:microsoft.com/office/officeart/2005/8/layout/process1"/>
    <dgm:cxn modelId="{56493A43-A5DA-4C77-A257-825FADF847B4}" type="presParOf" srcId="{0223585E-AB0A-42FB-821F-DF662C673C41}" destId="{0AF50695-FEBF-4339-8407-53FCFCC04175}" srcOrd="1" destOrd="0" presId="urn:microsoft.com/office/officeart/2005/8/layout/process1"/>
    <dgm:cxn modelId="{8F6A0C5A-FEFB-495F-9990-2B510B6D5446}" type="presParOf" srcId="{0AF50695-FEBF-4339-8407-53FCFCC04175}" destId="{155A7625-1F27-4168-BC8D-C00DF56FECEB}" srcOrd="0" destOrd="0" presId="urn:microsoft.com/office/officeart/2005/8/layout/process1"/>
    <dgm:cxn modelId="{9BF6A0B4-01D2-4A73-BD4C-391C435AA7AA}" type="presParOf" srcId="{0223585E-AB0A-42FB-821F-DF662C673C41}" destId="{A3B59D5F-FB2C-44D0-93CA-4376350003AD}" srcOrd="2" destOrd="0" presId="urn:microsoft.com/office/officeart/2005/8/layout/process1"/>
    <dgm:cxn modelId="{8360B2C5-D770-4E71-8501-EFFFA90ECB25}" type="presParOf" srcId="{0223585E-AB0A-42FB-821F-DF662C673C41}" destId="{5CB9A37D-46AD-476B-961F-1EE25BEBBD5A}" srcOrd="3" destOrd="0" presId="urn:microsoft.com/office/officeart/2005/8/layout/process1"/>
    <dgm:cxn modelId="{3C158A45-A330-4EFF-BA28-6B1FA92CFC5D}" type="presParOf" srcId="{5CB9A37D-46AD-476B-961F-1EE25BEBBD5A}" destId="{C997E5BD-6815-46CC-AFA5-D5EE83D1AD95}" srcOrd="0" destOrd="0" presId="urn:microsoft.com/office/officeart/2005/8/layout/process1"/>
    <dgm:cxn modelId="{D47023EC-BFAD-4A83-A34D-C3DA5F95842C}" type="presParOf" srcId="{0223585E-AB0A-42FB-821F-DF662C673C41}" destId="{FBC39DAF-3241-44D3-9971-FB702EB2C175}" srcOrd="4" destOrd="0" presId="urn:microsoft.com/office/officeart/2005/8/layout/process1"/>
    <dgm:cxn modelId="{8D8D3F10-6880-4968-8E0D-93C6C681DF55}" type="presParOf" srcId="{0223585E-AB0A-42FB-821F-DF662C673C41}" destId="{DD2888C9-2287-421D-B801-2B885509A8DF}" srcOrd="5" destOrd="0" presId="urn:microsoft.com/office/officeart/2005/8/layout/process1"/>
    <dgm:cxn modelId="{312018F4-514C-4FE4-826A-AEAED83A0F1E}" type="presParOf" srcId="{DD2888C9-2287-421D-B801-2B885509A8DF}" destId="{245356E1-C5CA-45BB-AE9C-0BA6F3D11219}" srcOrd="0" destOrd="0" presId="urn:microsoft.com/office/officeart/2005/8/layout/process1"/>
    <dgm:cxn modelId="{D96E9CB6-FC9C-4D94-9A88-D9BE22E14342}" type="presParOf" srcId="{0223585E-AB0A-42FB-821F-DF662C673C41}" destId="{2ABEBD9B-BC21-45E1-A27B-99AF522306E6}" srcOrd="6" destOrd="0" presId="urn:microsoft.com/office/officeart/2005/8/layout/process1"/>
    <dgm:cxn modelId="{C58D306E-C2C6-47B9-94E1-0C055403B483}" type="presParOf" srcId="{0223585E-AB0A-42FB-821F-DF662C673C41}" destId="{54984173-F6A0-4906-9885-507C13A88473}" srcOrd="7" destOrd="0" presId="urn:microsoft.com/office/officeart/2005/8/layout/process1"/>
    <dgm:cxn modelId="{F1E4DC8B-3020-43E0-9B04-7E284955DB4D}" type="presParOf" srcId="{54984173-F6A0-4906-9885-507C13A88473}" destId="{36735858-B5A0-4B8F-9174-1FC7DEFAA0EE}" srcOrd="0" destOrd="0" presId="urn:microsoft.com/office/officeart/2005/8/layout/process1"/>
    <dgm:cxn modelId="{CB5926B7-2C4B-4C1E-AF7C-8DD9E407A4A0}" type="presParOf" srcId="{0223585E-AB0A-42FB-821F-DF662C673C41}" destId="{8AAF0964-108F-4B87-9CA4-E03FA2B3CDA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F8FBAF-ACE9-4B63-9B57-5C10AAD74F62}" type="doc">
      <dgm:prSet loTypeId="urn:microsoft.com/office/officeart/2005/8/layout/process1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153BB8DC-D7F1-4E7C-98F8-B36E9387C840}">
      <dgm:prSet phldrT="[Text]"/>
      <dgm:spPr/>
      <dgm:t>
        <a:bodyPr/>
        <a:lstStyle/>
        <a:p>
          <a:r>
            <a:rPr lang="en-US" dirty="0"/>
            <a:t>List all Code-Entities that miss wiki entry</a:t>
          </a:r>
        </a:p>
      </dgm:t>
    </dgm:pt>
    <dgm:pt modelId="{547BA822-E15E-4D90-95D6-306846A86CE0}" type="parTrans" cxnId="{2C46C48F-7DFA-467E-AE22-9E2F5D94D93F}">
      <dgm:prSet/>
      <dgm:spPr/>
      <dgm:t>
        <a:bodyPr/>
        <a:lstStyle/>
        <a:p>
          <a:endParaRPr lang="en-US"/>
        </a:p>
      </dgm:t>
    </dgm:pt>
    <dgm:pt modelId="{34858574-4072-4D37-9564-3C4CFE4ADA26}" type="sibTrans" cxnId="{2C46C48F-7DFA-467E-AE22-9E2F5D94D93F}">
      <dgm:prSet/>
      <dgm:spPr/>
      <dgm:t>
        <a:bodyPr/>
        <a:lstStyle/>
        <a:p>
          <a:endParaRPr lang="en-US"/>
        </a:p>
      </dgm:t>
    </dgm:pt>
    <dgm:pt modelId="{7311B483-AA9C-4D34-A8A8-3F0C5DAA988F}">
      <dgm:prSet phldrT="[Text]"/>
      <dgm:spPr/>
      <dgm:t>
        <a:bodyPr/>
        <a:lstStyle/>
        <a:p>
          <a:r>
            <a:rPr lang="en-US" dirty="0"/>
            <a:t>AI Suggested Wiki Entry based on RAG Vector Store</a:t>
          </a:r>
        </a:p>
      </dgm:t>
    </dgm:pt>
    <dgm:pt modelId="{B012C857-9CE1-433A-AE20-D93BA4353592}" type="parTrans" cxnId="{62963401-872D-4264-A86F-BB7922E5B1D6}">
      <dgm:prSet/>
      <dgm:spPr/>
      <dgm:t>
        <a:bodyPr/>
        <a:lstStyle/>
        <a:p>
          <a:endParaRPr lang="en-US"/>
        </a:p>
      </dgm:t>
    </dgm:pt>
    <dgm:pt modelId="{BC4D6134-7D29-4AE0-AC37-75B69F1C2E70}" type="sibTrans" cxnId="{62963401-872D-4264-A86F-BB7922E5B1D6}">
      <dgm:prSet/>
      <dgm:spPr/>
      <dgm:t>
        <a:bodyPr/>
        <a:lstStyle/>
        <a:p>
          <a:endParaRPr lang="en-US"/>
        </a:p>
      </dgm:t>
    </dgm:pt>
    <dgm:pt modelId="{C3020869-2330-4042-B2CE-EBE213F19D5D}">
      <dgm:prSet phldrT="[Text]"/>
      <dgm:spPr/>
      <dgm:t>
        <a:bodyPr/>
        <a:lstStyle/>
        <a:p>
          <a:r>
            <a:rPr lang="en-US" dirty="0"/>
            <a:t>Human Evaluation / Correction</a:t>
          </a:r>
        </a:p>
      </dgm:t>
    </dgm:pt>
    <dgm:pt modelId="{507EE681-4A32-45F4-BE85-60A8FE4B5B48}" type="parTrans" cxnId="{00A98B66-B835-432D-9542-D3C280411F13}">
      <dgm:prSet/>
      <dgm:spPr/>
      <dgm:t>
        <a:bodyPr/>
        <a:lstStyle/>
        <a:p>
          <a:endParaRPr lang="en-US"/>
        </a:p>
      </dgm:t>
    </dgm:pt>
    <dgm:pt modelId="{A861E369-CAFE-4DBE-90C3-ECBBFCDD6B19}" type="sibTrans" cxnId="{00A98B66-B835-432D-9542-D3C280411F13}">
      <dgm:prSet/>
      <dgm:spPr/>
      <dgm:t>
        <a:bodyPr/>
        <a:lstStyle/>
        <a:p>
          <a:endParaRPr lang="en-US"/>
        </a:p>
      </dgm:t>
    </dgm:pt>
    <dgm:pt modelId="{2195B3B0-CB26-4A2F-AFCA-23044955E278}">
      <dgm:prSet phldrT="[Text]"/>
      <dgm:spPr/>
      <dgm:t>
        <a:bodyPr/>
        <a:lstStyle/>
        <a:p>
          <a:r>
            <a:rPr lang="en-US" dirty="0"/>
            <a:t>Commit Changes</a:t>
          </a:r>
        </a:p>
      </dgm:t>
    </dgm:pt>
    <dgm:pt modelId="{BEAE5F69-43F8-47E5-98FA-6DF3D7768787}" type="parTrans" cxnId="{FEF72BD4-0AD8-4898-992B-2837336B0344}">
      <dgm:prSet/>
      <dgm:spPr/>
      <dgm:t>
        <a:bodyPr/>
        <a:lstStyle/>
        <a:p>
          <a:endParaRPr lang="en-US"/>
        </a:p>
      </dgm:t>
    </dgm:pt>
    <dgm:pt modelId="{231DF7D1-D672-4B56-AAEC-B702FCF34EBC}" type="sibTrans" cxnId="{FEF72BD4-0AD8-4898-992B-2837336B0344}">
      <dgm:prSet/>
      <dgm:spPr/>
      <dgm:t>
        <a:bodyPr/>
        <a:lstStyle/>
        <a:p>
          <a:endParaRPr lang="en-US"/>
        </a:p>
      </dgm:t>
    </dgm:pt>
    <dgm:pt modelId="{88CA6C31-CDE3-4FAC-85C8-B76357C97046}">
      <dgm:prSet phldrT="[Text]"/>
      <dgm:spPr/>
      <dgm:t>
        <a:bodyPr/>
        <a:lstStyle/>
        <a:p>
          <a:r>
            <a:rPr lang="en-US" dirty="0"/>
            <a:t>Re-Index Vector Store</a:t>
          </a:r>
        </a:p>
      </dgm:t>
    </dgm:pt>
    <dgm:pt modelId="{C505A5A6-28D4-4EC2-9E7B-1D918D740C88}" type="parTrans" cxnId="{CB6C65A5-107C-4997-8AC2-E2DC2005A89D}">
      <dgm:prSet/>
      <dgm:spPr/>
      <dgm:t>
        <a:bodyPr/>
        <a:lstStyle/>
        <a:p>
          <a:endParaRPr lang="en-US"/>
        </a:p>
      </dgm:t>
    </dgm:pt>
    <dgm:pt modelId="{3489C8CC-B2AB-4648-8E2A-504651FA1015}" type="sibTrans" cxnId="{CB6C65A5-107C-4997-8AC2-E2DC2005A89D}">
      <dgm:prSet/>
      <dgm:spPr/>
      <dgm:t>
        <a:bodyPr/>
        <a:lstStyle/>
        <a:p>
          <a:endParaRPr lang="en-US"/>
        </a:p>
      </dgm:t>
    </dgm:pt>
    <dgm:pt modelId="{0223585E-AB0A-42FB-821F-DF662C673C41}" type="pres">
      <dgm:prSet presAssocID="{D0F8FBAF-ACE9-4B63-9B57-5C10AAD74F62}" presName="Name0" presStyleCnt="0">
        <dgm:presLayoutVars>
          <dgm:dir/>
          <dgm:resizeHandles val="exact"/>
        </dgm:presLayoutVars>
      </dgm:prSet>
      <dgm:spPr/>
    </dgm:pt>
    <dgm:pt modelId="{5836603A-262B-4976-AF67-95D20BC9FDA7}" type="pres">
      <dgm:prSet presAssocID="{153BB8DC-D7F1-4E7C-98F8-B36E9387C840}" presName="node" presStyleLbl="node1" presStyleIdx="0" presStyleCnt="5">
        <dgm:presLayoutVars>
          <dgm:bulletEnabled val="1"/>
        </dgm:presLayoutVars>
      </dgm:prSet>
      <dgm:spPr/>
    </dgm:pt>
    <dgm:pt modelId="{0AF50695-FEBF-4339-8407-53FCFCC04175}" type="pres">
      <dgm:prSet presAssocID="{34858574-4072-4D37-9564-3C4CFE4ADA26}" presName="sibTrans" presStyleLbl="sibTrans2D1" presStyleIdx="0" presStyleCnt="4"/>
      <dgm:spPr/>
    </dgm:pt>
    <dgm:pt modelId="{155A7625-1F27-4168-BC8D-C00DF56FECEB}" type="pres">
      <dgm:prSet presAssocID="{34858574-4072-4D37-9564-3C4CFE4ADA26}" presName="connectorText" presStyleLbl="sibTrans2D1" presStyleIdx="0" presStyleCnt="4"/>
      <dgm:spPr/>
    </dgm:pt>
    <dgm:pt modelId="{A3B59D5F-FB2C-44D0-93CA-4376350003AD}" type="pres">
      <dgm:prSet presAssocID="{7311B483-AA9C-4D34-A8A8-3F0C5DAA988F}" presName="node" presStyleLbl="node1" presStyleIdx="1" presStyleCnt="5">
        <dgm:presLayoutVars>
          <dgm:bulletEnabled val="1"/>
        </dgm:presLayoutVars>
      </dgm:prSet>
      <dgm:spPr/>
    </dgm:pt>
    <dgm:pt modelId="{5CB9A37D-46AD-476B-961F-1EE25BEBBD5A}" type="pres">
      <dgm:prSet presAssocID="{BC4D6134-7D29-4AE0-AC37-75B69F1C2E70}" presName="sibTrans" presStyleLbl="sibTrans2D1" presStyleIdx="1" presStyleCnt="4"/>
      <dgm:spPr/>
    </dgm:pt>
    <dgm:pt modelId="{C997E5BD-6815-46CC-AFA5-D5EE83D1AD95}" type="pres">
      <dgm:prSet presAssocID="{BC4D6134-7D29-4AE0-AC37-75B69F1C2E70}" presName="connectorText" presStyleLbl="sibTrans2D1" presStyleIdx="1" presStyleCnt="4"/>
      <dgm:spPr/>
    </dgm:pt>
    <dgm:pt modelId="{FBC39DAF-3241-44D3-9971-FB702EB2C175}" type="pres">
      <dgm:prSet presAssocID="{C3020869-2330-4042-B2CE-EBE213F19D5D}" presName="node" presStyleLbl="node1" presStyleIdx="2" presStyleCnt="5">
        <dgm:presLayoutVars>
          <dgm:bulletEnabled val="1"/>
        </dgm:presLayoutVars>
      </dgm:prSet>
      <dgm:spPr/>
    </dgm:pt>
    <dgm:pt modelId="{DD2888C9-2287-421D-B801-2B885509A8DF}" type="pres">
      <dgm:prSet presAssocID="{A861E369-CAFE-4DBE-90C3-ECBBFCDD6B19}" presName="sibTrans" presStyleLbl="sibTrans2D1" presStyleIdx="2" presStyleCnt="4"/>
      <dgm:spPr/>
    </dgm:pt>
    <dgm:pt modelId="{245356E1-C5CA-45BB-AE9C-0BA6F3D11219}" type="pres">
      <dgm:prSet presAssocID="{A861E369-CAFE-4DBE-90C3-ECBBFCDD6B19}" presName="connectorText" presStyleLbl="sibTrans2D1" presStyleIdx="2" presStyleCnt="4"/>
      <dgm:spPr/>
    </dgm:pt>
    <dgm:pt modelId="{2ABEBD9B-BC21-45E1-A27B-99AF522306E6}" type="pres">
      <dgm:prSet presAssocID="{2195B3B0-CB26-4A2F-AFCA-23044955E278}" presName="node" presStyleLbl="node1" presStyleIdx="3" presStyleCnt="5">
        <dgm:presLayoutVars>
          <dgm:bulletEnabled val="1"/>
        </dgm:presLayoutVars>
      </dgm:prSet>
      <dgm:spPr/>
    </dgm:pt>
    <dgm:pt modelId="{54984173-F6A0-4906-9885-507C13A88473}" type="pres">
      <dgm:prSet presAssocID="{231DF7D1-D672-4B56-AAEC-B702FCF34EBC}" presName="sibTrans" presStyleLbl="sibTrans2D1" presStyleIdx="3" presStyleCnt="4"/>
      <dgm:spPr/>
    </dgm:pt>
    <dgm:pt modelId="{36735858-B5A0-4B8F-9174-1FC7DEFAA0EE}" type="pres">
      <dgm:prSet presAssocID="{231DF7D1-D672-4B56-AAEC-B702FCF34EBC}" presName="connectorText" presStyleLbl="sibTrans2D1" presStyleIdx="3" presStyleCnt="4"/>
      <dgm:spPr/>
    </dgm:pt>
    <dgm:pt modelId="{8AAF0964-108F-4B87-9CA4-E03FA2B3CDA4}" type="pres">
      <dgm:prSet presAssocID="{88CA6C31-CDE3-4FAC-85C8-B76357C97046}" presName="node" presStyleLbl="node1" presStyleIdx="4" presStyleCnt="5">
        <dgm:presLayoutVars>
          <dgm:bulletEnabled val="1"/>
        </dgm:presLayoutVars>
      </dgm:prSet>
      <dgm:spPr/>
    </dgm:pt>
  </dgm:ptLst>
  <dgm:cxnLst>
    <dgm:cxn modelId="{62963401-872D-4264-A86F-BB7922E5B1D6}" srcId="{D0F8FBAF-ACE9-4B63-9B57-5C10AAD74F62}" destId="{7311B483-AA9C-4D34-A8A8-3F0C5DAA988F}" srcOrd="1" destOrd="0" parTransId="{B012C857-9CE1-433A-AE20-D93BA4353592}" sibTransId="{BC4D6134-7D29-4AE0-AC37-75B69F1C2E70}"/>
    <dgm:cxn modelId="{7CF62E30-40DE-4FA7-9932-3058CC492BCA}" type="presOf" srcId="{231DF7D1-D672-4B56-AAEC-B702FCF34EBC}" destId="{54984173-F6A0-4906-9885-507C13A88473}" srcOrd="0" destOrd="0" presId="urn:microsoft.com/office/officeart/2005/8/layout/process1"/>
    <dgm:cxn modelId="{ABADA831-3F00-4565-9F80-D584C12153CA}" type="presOf" srcId="{7311B483-AA9C-4D34-A8A8-3F0C5DAA988F}" destId="{A3B59D5F-FB2C-44D0-93CA-4376350003AD}" srcOrd="0" destOrd="0" presId="urn:microsoft.com/office/officeart/2005/8/layout/process1"/>
    <dgm:cxn modelId="{527ADE3C-D27E-43EA-90E8-F2F3B01195FC}" type="presOf" srcId="{BC4D6134-7D29-4AE0-AC37-75B69F1C2E70}" destId="{5CB9A37D-46AD-476B-961F-1EE25BEBBD5A}" srcOrd="0" destOrd="0" presId="urn:microsoft.com/office/officeart/2005/8/layout/process1"/>
    <dgm:cxn modelId="{00A98B66-B835-432D-9542-D3C280411F13}" srcId="{D0F8FBAF-ACE9-4B63-9B57-5C10AAD74F62}" destId="{C3020869-2330-4042-B2CE-EBE213F19D5D}" srcOrd="2" destOrd="0" parTransId="{507EE681-4A32-45F4-BE85-60A8FE4B5B48}" sibTransId="{A861E369-CAFE-4DBE-90C3-ECBBFCDD6B19}"/>
    <dgm:cxn modelId="{AAB7F44C-C136-4779-BA4E-B1891BF4C083}" type="presOf" srcId="{A861E369-CAFE-4DBE-90C3-ECBBFCDD6B19}" destId="{DD2888C9-2287-421D-B801-2B885509A8DF}" srcOrd="0" destOrd="0" presId="urn:microsoft.com/office/officeart/2005/8/layout/process1"/>
    <dgm:cxn modelId="{966D4157-7B2F-4BA2-975B-1341FA903955}" type="presOf" srcId="{88CA6C31-CDE3-4FAC-85C8-B76357C97046}" destId="{8AAF0964-108F-4B87-9CA4-E03FA2B3CDA4}" srcOrd="0" destOrd="0" presId="urn:microsoft.com/office/officeart/2005/8/layout/process1"/>
    <dgm:cxn modelId="{B186D07F-A53C-4537-B86D-9C2B3063614B}" type="presOf" srcId="{34858574-4072-4D37-9564-3C4CFE4ADA26}" destId="{155A7625-1F27-4168-BC8D-C00DF56FECEB}" srcOrd="1" destOrd="0" presId="urn:microsoft.com/office/officeart/2005/8/layout/process1"/>
    <dgm:cxn modelId="{BC3E168C-AE3B-4903-8320-F97B7986E37D}" type="presOf" srcId="{153BB8DC-D7F1-4E7C-98F8-B36E9387C840}" destId="{5836603A-262B-4976-AF67-95D20BC9FDA7}" srcOrd="0" destOrd="0" presId="urn:microsoft.com/office/officeart/2005/8/layout/process1"/>
    <dgm:cxn modelId="{2C46C48F-7DFA-467E-AE22-9E2F5D94D93F}" srcId="{D0F8FBAF-ACE9-4B63-9B57-5C10AAD74F62}" destId="{153BB8DC-D7F1-4E7C-98F8-B36E9387C840}" srcOrd="0" destOrd="0" parTransId="{547BA822-E15E-4D90-95D6-306846A86CE0}" sibTransId="{34858574-4072-4D37-9564-3C4CFE4ADA26}"/>
    <dgm:cxn modelId="{91FD5796-0328-42D4-8540-03993195B2B6}" type="presOf" srcId="{C3020869-2330-4042-B2CE-EBE213F19D5D}" destId="{FBC39DAF-3241-44D3-9971-FB702EB2C175}" srcOrd="0" destOrd="0" presId="urn:microsoft.com/office/officeart/2005/8/layout/process1"/>
    <dgm:cxn modelId="{9947D69F-E248-48B1-A57C-9FA2915D20A9}" type="presOf" srcId="{2195B3B0-CB26-4A2F-AFCA-23044955E278}" destId="{2ABEBD9B-BC21-45E1-A27B-99AF522306E6}" srcOrd="0" destOrd="0" presId="urn:microsoft.com/office/officeart/2005/8/layout/process1"/>
    <dgm:cxn modelId="{942AD2A4-C7C9-4C44-ABF5-870F2F043081}" type="presOf" srcId="{A861E369-CAFE-4DBE-90C3-ECBBFCDD6B19}" destId="{245356E1-C5CA-45BB-AE9C-0BA6F3D11219}" srcOrd="1" destOrd="0" presId="urn:microsoft.com/office/officeart/2005/8/layout/process1"/>
    <dgm:cxn modelId="{CB6C65A5-107C-4997-8AC2-E2DC2005A89D}" srcId="{D0F8FBAF-ACE9-4B63-9B57-5C10AAD74F62}" destId="{88CA6C31-CDE3-4FAC-85C8-B76357C97046}" srcOrd="4" destOrd="0" parTransId="{C505A5A6-28D4-4EC2-9E7B-1D918D740C88}" sibTransId="{3489C8CC-B2AB-4648-8E2A-504651FA1015}"/>
    <dgm:cxn modelId="{29ACEBAC-A87D-4448-9E13-FD62420D0B90}" type="presOf" srcId="{BC4D6134-7D29-4AE0-AC37-75B69F1C2E70}" destId="{C997E5BD-6815-46CC-AFA5-D5EE83D1AD95}" srcOrd="1" destOrd="0" presId="urn:microsoft.com/office/officeart/2005/8/layout/process1"/>
    <dgm:cxn modelId="{AFF5D4CE-0267-40BD-B368-8B1092D1450F}" type="presOf" srcId="{231DF7D1-D672-4B56-AAEC-B702FCF34EBC}" destId="{36735858-B5A0-4B8F-9174-1FC7DEFAA0EE}" srcOrd="1" destOrd="0" presId="urn:microsoft.com/office/officeart/2005/8/layout/process1"/>
    <dgm:cxn modelId="{FEF72BD4-0AD8-4898-992B-2837336B0344}" srcId="{D0F8FBAF-ACE9-4B63-9B57-5C10AAD74F62}" destId="{2195B3B0-CB26-4A2F-AFCA-23044955E278}" srcOrd="3" destOrd="0" parTransId="{BEAE5F69-43F8-47E5-98FA-6DF3D7768787}" sibTransId="{231DF7D1-D672-4B56-AAEC-B702FCF34EBC}"/>
    <dgm:cxn modelId="{0EC004DF-B36F-417C-ABD6-ADBCB6D92535}" type="presOf" srcId="{D0F8FBAF-ACE9-4B63-9B57-5C10AAD74F62}" destId="{0223585E-AB0A-42FB-821F-DF662C673C41}" srcOrd="0" destOrd="0" presId="urn:microsoft.com/office/officeart/2005/8/layout/process1"/>
    <dgm:cxn modelId="{6573FDF3-280D-4F08-8B98-5C4F7AE1AE0D}" type="presOf" srcId="{34858574-4072-4D37-9564-3C4CFE4ADA26}" destId="{0AF50695-FEBF-4339-8407-53FCFCC04175}" srcOrd="0" destOrd="0" presId="urn:microsoft.com/office/officeart/2005/8/layout/process1"/>
    <dgm:cxn modelId="{1D7DA47B-E4CF-4CA6-9E5C-AD39047E2D28}" type="presParOf" srcId="{0223585E-AB0A-42FB-821F-DF662C673C41}" destId="{5836603A-262B-4976-AF67-95D20BC9FDA7}" srcOrd="0" destOrd="0" presId="urn:microsoft.com/office/officeart/2005/8/layout/process1"/>
    <dgm:cxn modelId="{56493A43-A5DA-4C77-A257-825FADF847B4}" type="presParOf" srcId="{0223585E-AB0A-42FB-821F-DF662C673C41}" destId="{0AF50695-FEBF-4339-8407-53FCFCC04175}" srcOrd="1" destOrd="0" presId="urn:microsoft.com/office/officeart/2005/8/layout/process1"/>
    <dgm:cxn modelId="{8F6A0C5A-FEFB-495F-9990-2B510B6D5446}" type="presParOf" srcId="{0AF50695-FEBF-4339-8407-53FCFCC04175}" destId="{155A7625-1F27-4168-BC8D-C00DF56FECEB}" srcOrd="0" destOrd="0" presId="urn:microsoft.com/office/officeart/2005/8/layout/process1"/>
    <dgm:cxn modelId="{9BF6A0B4-01D2-4A73-BD4C-391C435AA7AA}" type="presParOf" srcId="{0223585E-AB0A-42FB-821F-DF662C673C41}" destId="{A3B59D5F-FB2C-44D0-93CA-4376350003AD}" srcOrd="2" destOrd="0" presId="urn:microsoft.com/office/officeart/2005/8/layout/process1"/>
    <dgm:cxn modelId="{8360B2C5-D770-4E71-8501-EFFFA90ECB25}" type="presParOf" srcId="{0223585E-AB0A-42FB-821F-DF662C673C41}" destId="{5CB9A37D-46AD-476B-961F-1EE25BEBBD5A}" srcOrd="3" destOrd="0" presId="urn:microsoft.com/office/officeart/2005/8/layout/process1"/>
    <dgm:cxn modelId="{3C158A45-A330-4EFF-BA28-6B1FA92CFC5D}" type="presParOf" srcId="{5CB9A37D-46AD-476B-961F-1EE25BEBBD5A}" destId="{C997E5BD-6815-46CC-AFA5-D5EE83D1AD95}" srcOrd="0" destOrd="0" presId="urn:microsoft.com/office/officeart/2005/8/layout/process1"/>
    <dgm:cxn modelId="{D47023EC-BFAD-4A83-A34D-C3DA5F95842C}" type="presParOf" srcId="{0223585E-AB0A-42FB-821F-DF662C673C41}" destId="{FBC39DAF-3241-44D3-9971-FB702EB2C175}" srcOrd="4" destOrd="0" presId="urn:microsoft.com/office/officeart/2005/8/layout/process1"/>
    <dgm:cxn modelId="{8D8D3F10-6880-4968-8E0D-93C6C681DF55}" type="presParOf" srcId="{0223585E-AB0A-42FB-821F-DF662C673C41}" destId="{DD2888C9-2287-421D-B801-2B885509A8DF}" srcOrd="5" destOrd="0" presId="urn:microsoft.com/office/officeart/2005/8/layout/process1"/>
    <dgm:cxn modelId="{312018F4-514C-4FE4-826A-AEAED83A0F1E}" type="presParOf" srcId="{DD2888C9-2287-421D-B801-2B885509A8DF}" destId="{245356E1-C5CA-45BB-AE9C-0BA6F3D11219}" srcOrd="0" destOrd="0" presId="urn:microsoft.com/office/officeart/2005/8/layout/process1"/>
    <dgm:cxn modelId="{D96E9CB6-FC9C-4D94-9A88-D9BE22E14342}" type="presParOf" srcId="{0223585E-AB0A-42FB-821F-DF662C673C41}" destId="{2ABEBD9B-BC21-45E1-A27B-99AF522306E6}" srcOrd="6" destOrd="0" presId="urn:microsoft.com/office/officeart/2005/8/layout/process1"/>
    <dgm:cxn modelId="{C58D306E-C2C6-47B9-94E1-0C055403B483}" type="presParOf" srcId="{0223585E-AB0A-42FB-821F-DF662C673C41}" destId="{54984173-F6A0-4906-9885-507C13A88473}" srcOrd="7" destOrd="0" presId="urn:microsoft.com/office/officeart/2005/8/layout/process1"/>
    <dgm:cxn modelId="{F1E4DC8B-3020-43E0-9B04-7E284955DB4D}" type="presParOf" srcId="{54984173-F6A0-4906-9885-507C13A88473}" destId="{36735858-B5A0-4B8F-9174-1FC7DEFAA0EE}" srcOrd="0" destOrd="0" presId="urn:microsoft.com/office/officeart/2005/8/layout/process1"/>
    <dgm:cxn modelId="{CB5926B7-2C4B-4C1E-AF7C-8DD9E407A4A0}" type="presParOf" srcId="{0223585E-AB0A-42FB-821F-DF662C673C41}" destId="{8AAF0964-108F-4B87-9CA4-E03FA2B3CDA4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6603A-262B-4976-AF67-95D20BC9FDA7}">
      <dsp:nvSpPr>
        <dsp:cNvPr id="0" name=""/>
        <dsp:cNvSpPr/>
      </dsp:nvSpPr>
      <dsp:spPr>
        <a:xfrm>
          <a:off x="5398" y="1083520"/>
          <a:ext cx="1673504" cy="14777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List all Code-Entities that miss inline Docs</a:t>
          </a:r>
        </a:p>
      </dsp:txBody>
      <dsp:txXfrm>
        <a:off x="48679" y="1126801"/>
        <a:ext cx="1586942" cy="1391155"/>
      </dsp:txXfrm>
    </dsp:sp>
    <dsp:sp modelId="{0AF50695-FEBF-4339-8407-53FCFCC04175}">
      <dsp:nvSpPr>
        <dsp:cNvPr id="0" name=""/>
        <dsp:cNvSpPr/>
      </dsp:nvSpPr>
      <dsp:spPr>
        <a:xfrm>
          <a:off x="1846253" y="1614864"/>
          <a:ext cx="354782" cy="41502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846253" y="1697870"/>
        <a:ext cx="248347" cy="249017"/>
      </dsp:txXfrm>
    </dsp:sp>
    <dsp:sp modelId="{A3B59D5F-FB2C-44D0-93CA-4376350003AD}">
      <dsp:nvSpPr>
        <dsp:cNvPr id="0" name=""/>
        <dsp:cNvSpPr/>
      </dsp:nvSpPr>
      <dsp:spPr>
        <a:xfrm>
          <a:off x="2348304" y="1083520"/>
          <a:ext cx="1673504" cy="14777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AI Suggested Inline Docs based on RAG Vector Store</a:t>
          </a:r>
        </a:p>
      </dsp:txBody>
      <dsp:txXfrm>
        <a:off x="2391585" y="1126801"/>
        <a:ext cx="1586942" cy="1391155"/>
      </dsp:txXfrm>
    </dsp:sp>
    <dsp:sp modelId="{5CB9A37D-46AD-476B-961F-1EE25BEBBD5A}">
      <dsp:nvSpPr>
        <dsp:cNvPr id="0" name=""/>
        <dsp:cNvSpPr/>
      </dsp:nvSpPr>
      <dsp:spPr>
        <a:xfrm>
          <a:off x="4189159" y="1614864"/>
          <a:ext cx="354782" cy="41502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189159" y="1697870"/>
        <a:ext cx="248347" cy="249017"/>
      </dsp:txXfrm>
    </dsp:sp>
    <dsp:sp modelId="{FBC39DAF-3241-44D3-9971-FB702EB2C175}">
      <dsp:nvSpPr>
        <dsp:cNvPr id="0" name=""/>
        <dsp:cNvSpPr/>
      </dsp:nvSpPr>
      <dsp:spPr>
        <a:xfrm>
          <a:off x="4691211" y="1083520"/>
          <a:ext cx="1673504" cy="14777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Human Evaluation / Correction</a:t>
          </a:r>
        </a:p>
      </dsp:txBody>
      <dsp:txXfrm>
        <a:off x="4734492" y="1126801"/>
        <a:ext cx="1586942" cy="1391155"/>
      </dsp:txXfrm>
    </dsp:sp>
    <dsp:sp modelId="{DD2888C9-2287-421D-B801-2B885509A8DF}">
      <dsp:nvSpPr>
        <dsp:cNvPr id="0" name=""/>
        <dsp:cNvSpPr/>
      </dsp:nvSpPr>
      <dsp:spPr>
        <a:xfrm>
          <a:off x="6532066" y="1614864"/>
          <a:ext cx="354782" cy="41502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532066" y="1697870"/>
        <a:ext cx="248347" cy="249017"/>
      </dsp:txXfrm>
    </dsp:sp>
    <dsp:sp modelId="{2ABEBD9B-BC21-45E1-A27B-99AF522306E6}">
      <dsp:nvSpPr>
        <dsp:cNvPr id="0" name=""/>
        <dsp:cNvSpPr/>
      </dsp:nvSpPr>
      <dsp:spPr>
        <a:xfrm>
          <a:off x="7034117" y="1083520"/>
          <a:ext cx="1673504" cy="14777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Commit Changes</a:t>
          </a:r>
        </a:p>
      </dsp:txBody>
      <dsp:txXfrm>
        <a:off x="7077398" y="1126801"/>
        <a:ext cx="1586942" cy="1391155"/>
      </dsp:txXfrm>
    </dsp:sp>
    <dsp:sp modelId="{54984173-F6A0-4906-9885-507C13A88473}">
      <dsp:nvSpPr>
        <dsp:cNvPr id="0" name=""/>
        <dsp:cNvSpPr/>
      </dsp:nvSpPr>
      <dsp:spPr>
        <a:xfrm>
          <a:off x="8874972" y="1614864"/>
          <a:ext cx="354782" cy="41502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74972" y="1697870"/>
        <a:ext cx="248347" cy="249017"/>
      </dsp:txXfrm>
    </dsp:sp>
    <dsp:sp modelId="{8AAF0964-108F-4B87-9CA4-E03FA2B3CDA4}">
      <dsp:nvSpPr>
        <dsp:cNvPr id="0" name=""/>
        <dsp:cNvSpPr/>
      </dsp:nvSpPr>
      <dsp:spPr>
        <a:xfrm>
          <a:off x="9377024" y="1083520"/>
          <a:ext cx="1673504" cy="14777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Re-Index Vector Store</a:t>
          </a:r>
        </a:p>
      </dsp:txBody>
      <dsp:txXfrm>
        <a:off x="9420305" y="1126801"/>
        <a:ext cx="1586942" cy="13911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36603A-262B-4976-AF67-95D20BC9FDA7}">
      <dsp:nvSpPr>
        <dsp:cNvPr id="0" name=""/>
        <dsp:cNvSpPr/>
      </dsp:nvSpPr>
      <dsp:spPr>
        <a:xfrm>
          <a:off x="5398" y="1083520"/>
          <a:ext cx="1673504" cy="14777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List all Code-Entities that miss wiki entry</a:t>
          </a:r>
        </a:p>
      </dsp:txBody>
      <dsp:txXfrm>
        <a:off x="48679" y="1126801"/>
        <a:ext cx="1586942" cy="1391155"/>
      </dsp:txXfrm>
    </dsp:sp>
    <dsp:sp modelId="{0AF50695-FEBF-4339-8407-53FCFCC04175}">
      <dsp:nvSpPr>
        <dsp:cNvPr id="0" name=""/>
        <dsp:cNvSpPr/>
      </dsp:nvSpPr>
      <dsp:spPr>
        <a:xfrm>
          <a:off x="1846253" y="1614864"/>
          <a:ext cx="354782" cy="41502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846253" y="1697870"/>
        <a:ext cx="248347" cy="249017"/>
      </dsp:txXfrm>
    </dsp:sp>
    <dsp:sp modelId="{A3B59D5F-FB2C-44D0-93CA-4376350003AD}">
      <dsp:nvSpPr>
        <dsp:cNvPr id="0" name=""/>
        <dsp:cNvSpPr/>
      </dsp:nvSpPr>
      <dsp:spPr>
        <a:xfrm>
          <a:off x="2348304" y="1083520"/>
          <a:ext cx="1673504" cy="14777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AI Suggested Wiki Entry based on RAG Vector Store</a:t>
          </a:r>
        </a:p>
      </dsp:txBody>
      <dsp:txXfrm>
        <a:off x="2391585" y="1126801"/>
        <a:ext cx="1586942" cy="1391155"/>
      </dsp:txXfrm>
    </dsp:sp>
    <dsp:sp modelId="{5CB9A37D-46AD-476B-961F-1EE25BEBBD5A}">
      <dsp:nvSpPr>
        <dsp:cNvPr id="0" name=""/>
        <dsp:cNvSpPr/>
      </dsp:nvSpPr>
      <dsp:spPr>
        <a:xfrm>
          <a:off x="4189159" y="1614864"/>
          <a:ext cx="354782" cy="41502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189159" y="1697870"/>
        <a:ext cx="248347" cy="249017"/>
      </dsp:txXfrm>
    </dsp:sp>
    <dsp:sp modelId="{FBC39DAF-3241-44D3-9971-FB702EB2C175}">
      <dsp:nvSpPr>
        <dsp:cNvPr id="0" name=""/>
        <dsp:cNvSpPr/>
      </dsp:nvSpPr>
      <dsp:spPr>
        <a:xfrm>
          <a:off x="4691211" y="1083520"/>
          <a:ext cx="1673504" cy="14777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Human Evaluation / Correction</a:t>
          </a:r>
        </a:p>
      </dsp:txBody>
      <dsp:txXfrm>
        <a:off x="4734492" y="1126801"/>
        <a:ext cx="1586942" cy="1391155"/>
      </dsp:txXfrm>
    </dsp:sp>
    <dsp:sp modelId="{DD2888C9-2287-421D-B801-2B885509A8DF}">
      <dsp:nvSpPr>
        <dsp:cNvPr id="0" name=""/>
        <dsp:cNvSpPr/>
      </dsp:nvSpPr>
      <dsp:spPr>
        <a:xfrm>
          <a:off x="6532066" y="1614864"/>
          <a:ext cx="354782" cy="41502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532066" y="1697870"/>
        <a:ext cx="248347" cy="249017"/>
      </dsp:txXfrm>
    </dsp:sp>
    <dsp:sp modelId="{2ABEBD9B-BC21-45E1-A27B-99AF522306E6}">
      <dsp:nvSpPr>
        <dsp:cNvPr id="0" name=""/>
        <dsp:cNvSpPr/>
      </dsp:nvSpPr>
      <dsp:spPr>
        <a:xfrm>
          <a:off x="7034117" y="1083520"/>
          <a:ext cx="1673504" cy="14777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Commit Changes</a:t>
          </a:r>
        </a:p>
      </dsp:txBody>
      <dsp:txXfrm>
        <a:off x="7077398" y="1126801"/>
        <a:ext cx="1586942" cy="1391155"/>
      </dsp:txXfrm>
    </dsp:sp>
    <dsp:sp modelId="{54984173-F6A0-4906-9885-507C13A88473}">
      <dsp:nvSpPr>
        <dsp:cNvPr id="0" name=""/>
        <dsp:cNvSpPr/>
      </dsp:nvSpPr>
      <dsp:spPr>
        <a:xfrm>
          <a:off x="8874972" y="1614864"/>
          <a:ext cx="354782" cy="41502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74972" y="1697870"/>
        <a:ext cx="248347" cy="249017"/>
      </dsp:txXfrm>
    </dsp:sp>
    <dsp:sp modelId="{8AAF0964-108F-4B87-9CA4-E03FA2B3CDA4}">
      <dsp:nvSpPr>
        <dsp:cNvPr id="0" name=""/>
        <dsp:cNvSpPr/>
      </dsp:nvSpPr>
      <dsp:spPr>
        <a:xfrm>
          <a:off x="9377024" y="1083520"/>
          <a:ext cx="1673504" cy="1477717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Re-Index Vector Store</a:t>
          </a:r>
        </a:p>
      </dsp:txBody>
      <dsp:txXfrm>
        <a:off x="9420305" y="1126801"/>
        <a:ext cx="1586942" cy="13911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78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16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5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05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095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1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1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521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30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097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63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4/27/2025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4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13" Type="http://schemas.openxmlformats.org/officeDocument/2006/relationships/image" Target="../media/image17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A63142-C555-0D0A-4266-E28051A280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r>
              <a:rPr lang="en-US" sz="4000" dirty="0" err="1"/>
              <a:t>CodeRAG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78A0E5-8E8C-7C98-94E0-C88832ED3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6550" y="3651354"/>
            <a:ext cx="3901736" cy="2240529"/>
          </a:xfrm>
        </p:spPr>
        <p:txBody>
          <a:bodyPr>
            <a:normAutofit/>
          </a:bodyPr>
          <a:lstStyle/>
          <a:p>
            <a:r>
              <a:rPr lang="en-US" dirty="0"/>
              <a:t>An AI Expert for your </a:t>
            </a:r>
            <a:br>
              <a:rPr lang="en-US" dirty="0"/>
            </a:br>
            <a:r>
              <a:rPr lang="en-US" dirty="0"/>
              <a:t>C# Codebase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0A4E76-34D7-E65C-465A-ABE3B836E2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01" r="23028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82EEF9-0549-13D5-2C19-D194BE553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617" y="5260812"/>
            <a:ext cx="1133103" cy="1135943"/>
          </a:xfrm>
          <a:prstGeom prst="ellipse">
            <a:avLst/>
          </a:prstGeom>
          <a:ln w="1905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6D546D-56BF-C1EE-921B-A16B584B508F}"/>
              </a:ext>
            </a:extLst>
          </p:cNvPr>
          <p:cNvSpPr txBox="1"/>
          <p:nvPr/>
        </p:nvSpPr>
        <p:spPr>
          <a:xfrm>
            <a:off x="5842946" y="5656279"/>
            <a:ext cx="1659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Rasmus Wulff Jensen</a:t>
            </a:r>
            <a:endParaRPr lang="da-DK" sz="1200" dirty="0"/>
          </a:p>
        </p:txBody>
      </p:sp>
    </p:spTree>
    <p:extLst>
      <p:ext uri="{BB962C8B-B14F-4D97-AF65-F5344CB8AC3E}">
        <p14:creationId xmlns:p14="http://schemas.microsoft.com/office/powerpoint/2010/main" val="386903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ABA922A-ECDB-87EF-761F-1F1A5C8F4876}"/>
              </a:ext>
            </a:extLst>
          </p:cNvPr>
          <p:cNvSpPr/>
          <p:nvPr/>
        </p:nvSpPr>
        <p:spPr>
          <a:xfrm>
            <a:off x="780476" y="2147454"/>
            <a:ext cx="10016834" cy="394854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A Web-Based Workbench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004AA-7E41-4527-41DC-0C4F958E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1 – Prepare Code-Rag for your Code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6707CDE-E51B-800F-5D44-D68213E03DC1}"/>
              </a:ext>
            </a:extLst>
          </p:cNvPr>
          <p:cNvSpPr/>
          <p:nvPr/>
        </p:nvSpPr>
        <p:spPr>
          <a:xfrm>
            <a:off x="1394691" y="2960254"/>
            <a:ext cx="3214254" cy="187036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Source Code</a:t>
            </a:r>
          </a:p>
          <a:p>
            <a:pPr algn="ctr"/>
            <a:r>
              <a:rPr lang="en-US" sz="1400" dirty="0"/>
              <a:t>(Local or GitHub)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15D7C24-DE5E-9D2C-DF81-5132959A73F4}"/>
              </a:ext>
            </a:extLst>
          </p:cNvPr>
          <p:cNvSpPr/>
          <p:nvPr/>
        </p:nvSpPr>
        <p:spPr>
          <a:xfrm>
            <a:off x="4987638" y="3559463"/>
            <a:ext cx="1366982" cy="671945"/>
          </a:xfrm>
          <a:prstGeom prst="rightArrow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Code-RAG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40AD31F-0C15-9410-7360-D1D068C76797}"/>
              </a:ext>
            </a:extLst>
          </p:cNvPr>
          <p:cNvSpPr/>
          <p:nvPr/>
        </p:nvSpPr>
        <p:spPr>
          <a:xfrm>
            <a:off x="6733312" y="4659743"/>
            <a:ext cx="3214254" cy="99752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Open AI </a:t>
            </a:r>
            <a:br>
              <a:rPr lang="en-US" dirty="0"/>
            </a:br>
            <a:r>
              <a:rPr lang="en-US" dirty="0"/>
              <a:t>(</a:t>
            </a:r>
            <a:r>
              <a:rPr lang="en-US" sz="1800" dirty="0"/>
              <a:t>Self-Provisioned</a:t>
            </a:r>
            <a:r>
              <a:rPr lang="en-US" dirty="0"/>
              <a:t> or SAAS)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E822671-3D71-B6BE-5CF2-457EFC21BC18}"/>
              </a:ext>
            </a:extLst>
          </p:cNvPr>
          <p:cNvSpPr/>
          <p:nvPr/>
        </p:nvSpPr>
        <p:spPr>
          <a:xfrm>
            <a:off x="6733313" y="2960254"/>
            <a:ext cx="3214254" cy="187036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Azure SQL Vector Store</a:t>
            </a:r>
          </a:p>
          <a:p>
            <a:pPr algn="ctr"/>
            <a:r>
              <a:rPr lang="en-US" sz="1400" dirty="0"/>
              <a:t>(Self-Provisioned or SAAS)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7E49FA-57FA-AAFE-DA8F-F8093DE37154}"/>
              </a:ext>
            </a:extLst>
          </p:cNvPr>
          <p:cNvSpPr txBox="1"/>
          <p:nvPr/>
        </p:nvSpPr>
        <p:spPr>
          <a:xfrm>
            <a:off x="609600" y="919110"/>
            <a:ext cx="4304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[Mandatory]</a:t>
            </a:r>
          </a:p>
        </p:txBody>
      </p:sp>
    </p:spTree>
    <p:extLst>
      <p:ext uri="{BB962C8B-B14F-4D97-AF65-F5344CB8AC3E}">
        <p14:creationId xmlns:p14="http://schemas.microsoft.com/office/powerpoint/2010/main" val="3927607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375131F-871E-240A-526C-E54923578A06}"/>
              </a:ext>
            </a:extLst>
          </p:cNvPr>
          <p:cNvSpPr/>
          <p:nvPr/>
        </p:nvSpPr>
        <p:spPr>
          <a:xfrm>
            <a:off x="217055" y="2184400"/>
            <a:ext cx="11757890" cy="394854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A Web-Based Workbench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02F243-625F-3212-B85D-DC7F4D7A1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– Create / Improve Inline Docs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026A196-31AD-0D25-37B2-681AE610C4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5754873"/>
              </p:ext>
            </p:extLst>
          </p:nvPr>
        </p:nvGraphicFramePr>
        <p:xfrm>
          <a:off x="775853" y="2017132"/>
          <a:ext cx="11055927" cy="3644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D2609BB-1668-6618-7221-6B6C81A94AD3}"/>
              </a:ext>
            </a:extLst>
          </p:cNvPr>
          <p:cNvSpPr txBox="1"/>
          <p:nvPr/>
        </p:nvSpPr>
        <p:spPr>
          <a:xfrm>
            <a:off x="775853" y="4636654"/>
            <a:ext cx="167385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Least to Most complex: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Enums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Interfaces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Classes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Methods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1B393F-9E13-80CF-93C9-A7C5C2A035FB}"/>
              </a:ext>
            </a:extLst>
          </p:cNvPr>
          <p:cNvSpPr txBox="1"/>
          <p:nvPr/>
        </p:nvSpPr>
        <p:spPr>
          <a:xfrm>
            <a:off x="5466888" y="4723172"/>
            <a:ext cx="190148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Human Workload depend </a:t>
            </a:r>
          </a:p>
          <a:p>
            <a:r>
              <a:rPr lang="en-US" sz="1100" dirty="0"/>
              <a:t>on how many previous </a:t>
            </a:r>
          </a:p>
          <a:p>
            <a:r>
              <a:rPr lang="en-US" sz="1100" dirty="0"/>
              <a:t>boxes was checked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1729FD-BD75-BED2-B455-DF1C6EADF9AA}"/>
              </a:ext>
            </a:extLst>
          </p:cNvPr>
          <p:cNvSpPr txBox="1"/>
          <p:nvPr/>
        </p:nvSpPr>
        <p:spPr>
          <a:xfrm>
            <a:off x="609600" y="919110"/>
            <a:ext cx="4304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[Optional but strongly recommended]</a:t>
            </a:r>
          </a:p>
        </p:txBody>
      </p:sp>
    </p:spTree>
    <p:extLst>
      <p:ext uri="{BB962C8B-B14F-4D97-AF65-F5344CB8AC3E}">
        <p14:creationId xmlns:p14="http://schemas.microsoft.com/office/powerpoint/2010/main" val="3873614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FF7862-4A3C-A4FF-6025-3806511C5C4D}"/>
              </a:ext>
            </a:extLst>
          </p:cNvPr>
          <p:cNvSpPr/>
          <p:nvPr/>
        </p:nvSpPr>
        <p:spPr>
          <a:xfrm>
            <a:off x="217055" y="2184400"/>
            <a:ext cx="11757890" cy="3948545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A Web-Based Workbench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60DE3F-2932-8847-E58D-EBABBBA62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 - Create / Enhance Docs Wiki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84D1425-6CDA-0BB6-4960-64702DFE77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5758251"/>
              </p:ext>
            </p:extLst>
          </p:nvPr>
        </p:nvGraphicFramePr>
        <p:xfrm>
          <a:off x="775853" y="2017132"/>
          <a:ext cx="11055927" cy="36447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0970068-8752-1A8E-827B-A4EA698FC3F2}"/>
              </a:ext>
            </a:extLst>
          </p:cNvPr>
          <p:cNvSpPr txBox="1"/>
          <p:nvPr/>
        </p:nvSpPr>
        <p:spPr>
          <a:xfrm>
            <a:off x="775853" y="4636654"/>
            <a:ext cx="1673856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Least to Most complex: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Enums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Interfaces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Classes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Methods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AB6499-45F2-882C-0928-7701FEF70BD6}"/>
              </a:ext>
            </a:extLst>
          </p:cNvPr>
          <p:cNvSpPr txBox="1"/>
          <p:nvPr/>
        </p:nvSpPr>
        <p:spPr>
          <a:xfrm>
            <a:off x="5466888" y="4723172"/>
            <a:ext cx="190148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Human Workload depend </a:t>
            </a:r>
          </a:p>
          <a:p>
            <a:r>
              <a:rPr lang="en-US" sz="1100" dirty="0"/>
              <a:t>on how many previous </a:t>
            </a:r>
          </a:p>
          <a:p>
            <a:r>
              <a:rPr lang="en-US" sz="1100" dirty="0"/>
              <a:t>boxes was checked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CA65D8-AAEA-5F05-6792-D81C61FE4104}"/>
              </a:ext>
            </a:extLst>
          </p:cNvPr>
          <p:cNvSpPr txBox="1"/>
          <p:nvPr/>
        </p:nvSpPr>
        <p:spPr>
          <a:xfrm>
            <a:off x="609600" y="919110"/>
            <a:ext cx="4304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[Optional but strongly recommended]</a:t>
            </a:r>
          </a:p>
        </p:txBody>
      </p:sp>
    </p:spTree>
    <p:extLst>
      <p:ext uri="{BB962C8B-B14F-4D97-AF65-F5344CB8AC3E}">
        <p14:creationId xmlns:p14="http://schemas.microsoft.com/office/powerpoint/2010/main" val="1190497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41926-F3A4-3859-0AB5-D3EABF229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5CA6-0E1B-D434-F753-938D3849D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now have an AI Assistant on your codebase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9BFC7CB5-714D-EAAD-FFAB-2BC2AC99C2C1}"/>
              </a:ext>
            </a:extLst>
          </p:cNvPr>
          <p:cNvSpPr/>
          <p:nvPr/>
        </p:nvSpPr>
        <p:spPr>
          <a:xfrm>
            <a:off x="4987638" y="3559463"/>
            <a:ext cx="1366982" cy="671945"/>
          </a:xfrm>
          <a:prstGeom prst="rightArrow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Code-RAG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1BC418-63F8-EA71-023C-FEC07979D3A1}"/>
              </a:ext>
            </a:extLst>
          </p:cNvPr>
          <p:cNvSpPr/>
          <p:nvPr/>
        </p:nvSpPr>
        <p:spPr>
          <a:xfrm>
            <a:off x="1440876" y="4567383"/>
            <a:ext cx="8460506" cy="99752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Open AI</a:t>
            </a:r>
          </a:p>
          <a:p>
            <a:pPr algn="ctr"/>
            <a:r>
              <a:rPr lang="en-US" dirty="0"/>
              <a:t>(Self-Service or SAAS)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A281F01-696B-C693-C0AD-B6AA962A21CC}"/>
              </a:ext>
            </a:extLst>
          </p:cNvPr>
          <p:cNvSpPr/>
          <p:nvPr/>
        </p:nvSpPr>
        <p:spPr>
          <a:xfrm>
            <a:off x="1440876" y="2960253"/>
            <a:ext cx="3214254" cy="187036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Azure SQL Vector Store</a:t>
            </a:r>
          </a:p>
          <a:p>
            <a:pPr algn="ctr"/>
            <a:r>
              <a:rPr lang="en-US" sz="1400" dirty="0"/>
              <a:t>(Self Hosted or SAAS)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F32772E-08C5-DF34-85B8-A7B1D830304F}"/>
              </a:ext>
            </a:extLst>
          </p:cNvPr>
          <p:cNvSpPr/>
          <p:nvPr/>
        </p:nvSpPr>
        <p:spPr>
          <a:xfrm>
            <a:off x="6567057" y="2960253"/>
            <a:ext cx="3334325" cy="172950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An AI Chatbot</a:t>
            </a:r>
          </a:p>
          <a:p>
            <a:pPr algn="ctr"/>
            <a:r>
              <a:rPr lang="en-US" sz="1400" dirty="0"/>
              <a:t>(Self-Provisioned or SAAS)</a:t>
            </a:r>
          </a:p>
          <a:p>
            <a:pPr algn="ctr"/>
            <a:r>
              <a:rPr lang="en-US" sz="1400" dirty="0"/>
              <a:t>[Optional / Internal / External]</a:t>
            </a:r>
          </a:p>
        </p:txBody>
      </p:sp>
    </p:spTree>
    <p:extLst>
      <p:ext uri="{BB962C8B-B14F-4D97-AF65-F5344CB8AC3E}">
        <p14:creationId xmlns:p14="http://schemas.microsoft.com/office/powerpoint/2010/main" val="67797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F7B12-78E3-F0E8-6648-520C6B1F87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93EB3-7DEA-D0E9-77E7-39B8291AB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You now have an AI Reviewer for new code added via Pull Requests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27B1E5-7FB4-CB94-F131-1773B3CAC7B4}"/>
              </a:ext>
            </a:extLst>
          </p:cNvPr>
          <p:cNvSpPr/>
          <p:nvPr/>
        </p:nvSpPr>
        <p:spPr>
          <a:xfrm>
            <a:off x="6687128" y="2960253"/>
            <a:ext cx="3214254" cy="187036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GitHub App</a:t>
            </a:r>
          </a:p>
          <a:p>
            <a:pPr algn="ctr"/>
            <a:r>
              <a:rPr lang="en-US" sz="1400" dirty="0"/>
              <a:t>(Self Hosted or SAAS)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03F334E-298D-4AD9-208D-F91EBCADE342}"/>
              </a:ext>
            </a:extLst>
          </p:cNvPr>
          <p:cNvSpPr/>
          <p:nvPr/>
        </p:nvSpPr>
        <p:spPr>
          <a:xfrm>
            <a:off x="4987638" y="3559463"/>
            <a:ext cx="1366982" cy="671945"/>
          </a:xfrm>
          <a:prstGeom prst="rightArrow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Code-RAG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B33DB0F-202E-3531-183D-439BDF9B4A75}"/>
              </a:ext>
            </a:extLst>
          </p:cNvPr>
          <p:cNvSpPr/>
          <p:nvPr/>
        </p:nvSpPr>
        <p:spPr>
          <a:xfrm>
            <a:off x="1440876" y="4567383"/>
            <a:ext cx="8460506" cy="997527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Azure Open AI</a:t>
            </a:r>
          </a:p>
          <a:p>
            <a:pPr algn="ctr"/>
            <a:r>
              <a:rPr lang="en-US" dirty="0"/>
              <a:t>(Self-Service or SAAS)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8180D1-4DD7-C012-8CA8-C05E7BE7BABB}"/>
              </a:ext>
            </a:extLst>
          </p:cNvPr>
          <p:cNvSpPr/>
          <p:nvPr/>
        </p:nvSpPr>
        <p:spPr>
          <a:xfrm>
            <a:off x="1440876" y="2960253"/>
            <a:ext cx="3214254" cy="1870364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Azure SQL Vector Store</a:t>
            </a:r>
          </a:p>
          <a:p>
            <a:pPr algn="ctr"/>
            <a:r>
              <a:rPr lang="en-US" sz="1400" dirty="0"/>
              <a:t>(Self Hosted or SAAS)</a:t>
            </a:r>
          </a:p>
        </p:txBody>
      </p:sp>
    </p:spTree>
    <p:extLst>
      <p:ext uri="{BB962C8B-B14F-4D97-AF65-F5344CB8AC3E}">
        <p14:creationId xmlns:p14="http://schemas.microsoft.com/office/powerpoint/2010/main" val="1310427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D643-4B25-A7CB-E9DB-A5D8509E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AI is good at C# … if it know it… else it is not!)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1C5489-4DA9-2BE7-F511-9FD99DB28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157" y="2157512"/>
            <a:ext cx="5204540" cy="230732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2050" name="Picture 2" descr="What Can Chat GPT Do?">
            <a:extLst>
              <a:ext uri="{FF2B5EF4-FFF2-40B4-BE49-F238E27FC236}">
                <a16:creationId xmlns:a16="http://schemas.microsoft.com/office/drawing/2014/main" id="{E1FE5E1F-2557-6FF7-AEDC-56EF0B9DF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64948"/>
            <a:ext cx="919795" cy="56099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A22F25-726A-1933-F23C-4DBEF1088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2327" y="3713153"/>
            <a:ext cx="5391192" cy="25914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73BE94-0020-C512-0EEB-201E3A678984}"/>
              </a:ext>
            </a:extLst>
          </p:cNvPr>
          <p:cNvSpPr txBox="1"/>
          <p:nvPr/>
        </p:nvSpPr>
        <p:spPr>
          <a:xfrm>
            <a:off x="2828167" y="3795698"/>
            <a:ext cx="14322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👍</a:t>
            </a:r>
            <a:endParaRPr lang="da-DK" sz="6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3A04AD-5D87-23F6-8625-8D34A9E64803}"/>
              </a:ext>
            </a:extLst>
          </p:cNvPr>
          <p:cNvSpPr txBox="1"/>
          <p:nvPr/>
        </p:nvSpPr>
        <p:spPr>
          <a:xfrm>
            <a:off x="7433720" y="5746218"/>
            <a:ext cx="44534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👎👎👎</a:t>
            </a:r>
            <a:endParaRPr lang="da-DK" sz="6600" dirty="0"/>
          </a:p>
        </p:txBody>
      </p:sp>
    </p:spTree>
    <p:extLst>
      <p:ext uri="{BB962C8B-B14F-4D97-AF65-F5344CB8AC3E}">
        <p14:creationId xmlns:p14="http://schemas.microsoft.com/office/powerpoint/2010/main" val="262906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E2F76-02B2-3566-32F1-7FD1F51FF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something about that!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0E85D-056A-9420-146D-EE081606CB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6000" dirty="0"/>
              <a:t>Demo</a:t>
            </a:r>
            <a:endParaRPr lang="da-DK" sz="6000" dirty="0"/>
          </a:p>
        </p:txBody>
      </p:sp>
    </p:spTree>
    <p:extLst>
      <p:ext uri="{BB962C8B-B14F-4D97-AF65-F5344CB8AC3E}">
        <p14:creationId xmlns:p14="http://schemas.microsoft.com/office/powerpoint/2010/main" val="282346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FE83A-E682-D5B6-59FF-3EE9BCEB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slides and technical info beyond the 5 min. intro</a:t>
            </a:r>
            <a:endParaRPr lang="da-D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F8D6DD-B78E-8C67-03A3-ED4FA3B9D8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62564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2EF13-3CFE-2EC1-EE46-4743060D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da-DK" dirty="0"/>
          </a:p>
        </p:txBody>
      </p:sp>
      <p:pic>
        <p:nvPicPr>
          <p:cNvPr id="1028" name="Picture 4" descr="Semantic Kernel Roadmap H1 2025: Accelerating Agents, Processes, and… |  Matteo Pagani">
            <a:extLst>
              <a:ext uri="{FF2B5EF4-FFF2-40B4-BE49-F238E27FC236}">
                <a16:creationId xmlns:a16="http://schemas.microsoft.com/office/drawing/2014/main" id="{A4F01A0C-7EEF-628C-A570-18A1E28850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053" y="4252152"/>
            <a:ext cx="1622453" cy="1324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zure OpenAI Serviceで利用できるモデルについて | SIOS Tech. Lab">
            <a:extLst>
              <a:ext uri="{FF2B5EF4-FFF2-40B4-BE49-F238E27FC236}">
                <a16:creationId xmlns:a16="http://schemas.microsoft.com/office/drawing/2014/main" id="{E7EBFE36-A7BA-8347-0E8C-AFD130E3B4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924" y="4252152"/>
            <a:ext cx="1719422" cy="90361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18B2D2D-3A85-DC12-5057-4CDFF13DA188}"/>
              </a:ext>
            </a:extLst>
          </p:cNvPr>
          <p:cNvGrpSpPr/>
          <p:nvPr/>
        </p:nvGrpSpPr>
        <p:grpSpPr>
          <a:xfrm>
            <a:off x="1697432" y="2168307"/>
            <a:ext cx="3254195" cy="1799965"/>
            <a:chOff x="397943" y="1597501"/>
            <a:chExt cx="3254195" cy="179996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C31E1CA-48F2-00F0-5F4B-3BB3B6F637D3}"/>
                </a:ext>
              </a:extLst>
            </p:cNvPr>
            <p:cNvSpPr/>
            <p:nvPr/>
          </p:nvSpPr>
          <p:spPr>
            <a:xfrm>
              <a:off x="775857" y="1946485"/>
              <a:ext cx="2695626" cy="1288908"/>
            </a:xfrm>
            <a:prstGeom prst="roundRect">
              <a:avLst/>
            </a:prstGeom>
            <a:solidFill>
              <a:srgbClr val="7030A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/>
                <a:t>CodeRag</a:t>
              </a:r>
              <a:endParaRPr lang="en-US" sz="3200" dirty="0"/>
            </a:p>
          </p:txBody>
        </p:sp>
        <p:pic>
          <p:nvPicPr>
            <p:cNvPr id="1034" name="Picture 10" descr="Introduction to Blazor: What is Blazor and how to create an application in Blazor?">
              <a:extLst>
                <a:ext uri="{FF2B5EF4-FFF2-40B4-BE49-F238E27FC236}">
                  <a16:creationId xmlns:a16="http://schemas.microsoft.com/office/drawing/2014/main" id="{88F9468A-DA9B-DEB6-E60E-DC21178E740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54" r="14088"/>
            <a:stretch/>
          </p:blipFill>
          <p:spPr bwMode="auto">
            <a:xfrm>
              <a:off x="3232940" y="2973621"/>
              <a:ext cx="419198" cy="423845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solidFill>
                <a:schemeClr val="tx1"/>
              </a:solidFill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A9FDD472-2E8C-1FBA-59AD-ED41C86811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943" y="1597501"/>
              <a:ext cx="903611" cy="9036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Azure App Service - Visual Studio Marketplace">
              <a:extLst>
                <a:ext uri="{FF2B5EF4-FFF2-40B4-BE49-F238E27FC236}">
                  <a16:creationId xmlns:a16="http://schemas.microsoft.com/office/drawing/2014/main" id="{84502DB7-45A5-3CAE-33B7-155A4E65FC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1017" y="1979836"/>
              <a:ext cx="423845" cy="4238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D9CBBC3-E6F9-EB91-AE9B-51A5D44DBCF4}"/>
              </a:ext>
            </a:extLst>
          </p:cNvPr>
          <p:cNvGrpSpPr/>
          <p:nvPr/>
        </p:nvGrpSpPr>
        <p:grpSpPr>
          <a:xfrm>
            <a:off x="4943213" y="4340132"/>
            <a:ext cx="1430112" cy="921790"/>
            <a:chOff x="4532428" y="4364778"/>
            <a:chExt cx="1430112" cy="921790"/>
          </a:xfrm>
        </p:grpSpPr>
        <p:pic>
          <p:nvPicPr>
            <p:cNvPr id="1042" name="Picture 18" descr="How to determine Azure SQL Database Tier | Toroman">
              <a:extLst>
                <a:ext uri="{FF2B5EF4-FFF2-40B4-BE49-F238E27FC236}">
                  <a16:creationId xmlns:a16="http://schemas.microsoft.com/office/drawing/2014/main" id="{96A2EE65-D1EA-A69B-B4B4-7AC7A2537D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2428" y="4364778"/>
              <a:ext cx="1430112" cy="757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43A1501-8735-C8D4-8754-59C38788BB9D}"/>
                </a:ext>
              </a:extLst>
            </p:cNvPr>
            <p:cNvSpPr txBox="1"/>
            <p:nvPr/>
          </p:nvSpPr>
          <p:spPr>
            <a:xfrm>
              <a:off x="4838568" y="5024958"/>
              <a:ext cx="98456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Vector Store</a:t>
              </a:r>
              <a:endParaRPr lang="da-DK" sz="1100" dirty="0"/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807819-B93B-C618-2201-BCF9B98F04DD}"/>
              </a:ext>
            </a:extLst>
          </p:cNvPr>
          <p:cNvCxnSpPr>
            <a:cxnSpLocks/>
          </p:cNvCxnSpPr>
          <p:nvPr/>
        </p:nvCxnSpPr>
        <p:spPr>
          <a:xfrm>
            <a:off x="4110754" y="4702507"/>
            <a:ext cx="728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11AF5B-AFAC-8180-82D7-532C853F538C}"/>
              </a:ext>
            </a:extLst>
          </p:cNvPr>
          <p:cNvCxnSpPr>
            <a:cxnSpLocks/>
          </p:cNvCxnSpPr>
          <p:nvPr/>
        </p:nvCxnSpPr>
        <p:spPr>
          <a:xfrm flipH="1">
            <a:off x="2257678" y="4702507"/>
            <a:ext cx="7768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0D0962-0A0C-C991-9958-515CD5B81BC4}"/>
              </a:ext>
            </a:extLst>
          </p:cNvPr>
          <p:cNvCxnSpPr>
            <a:cxnSpLocks/>
          </p:cNvCxnSpPr>
          <p:nvPr/>
        </p:nvCxnSpPr>
        <p:spPr>
          <a:xfrm>
            <a:off x="3479803" y="3852843"/>
            <a:ext cx="0" cy="342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7B52022-98FA-5191-AEA8-E1877A45E105}"/>
              </a:ext>
            </a:extLst>
          </p:cNvPr>
          <p:cNvSpPr/>
          <p:nvPr/>
        </p:nvSpPr>
        <p:spPr>
          <a:xfrm>
            <a:off x="6805401" y="2531761"/>
            <a:ext cx="3066882" cy="12744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Code and Documentation</a:t>
            </a:r>
            <a:endParaRPr lang="da-DK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D658C5-92CF-83F1-8109-0B4D4ED1D364}"/>
              </a:ext>
            </a:extLst>
          </p:cNvPr>
          <p:cNvCxnSpPr/>
          <p:nvPr/>
        </p:nvCxnSpPr>
        <p:spPr>
          <a:xfrm flipH="1">
            <a:off x="4855221" y="3139710"/>
            <a:ext cx="1844984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4" name="Picture 20" descr="Tutoriel Git pour une bonne prise en main - Letecode">
            <a:extLst>
              <a:ext uri="{FF2B5EF4-FFF2-40B4-BE49-F238E27FC236}">
                <a16:creationId xmlns:a16="http://schemas.microsoft.com/office/drawing/2014/main" id="{981F6F16-18B2-8C12-E6C8-2BCE1362FC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411" y="3121755"/>
            <a:ext cx="1789688" cy="9977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7030A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Azure DevOps">
            <a:extLst>
              <a:ext uri="{FF2B5EF4-FFF2-40B4-BE49-F238E27FC236}">
                <a16:creationId xmlns:a16="http://schemas.microsoft.com/office/drawing/2014/main" id="{0895DF97-D4AF-B6BB-4B1C-737653756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5411" y="2345345"/>
            <a:ext cx="1789688" cy="68770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rgbClr val="0070C0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40" descr="A blue and purple chat bubbles&#10;&#10;Description automatically generated">
            <a:extLst>
              <a:ext uri="{FF2B5EF4-FFF2-40B4-BE49-F238E27FC236}">
                <a16:creationId xmlns:a16="http://schemas.microsoft.com/office/drawing/2014/main" id="{48E6049E-9996-3D20-86F3-F97AB9DC8F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789" y="5718232"/>
            <a:ext cx="568441" cy="568441"/>
          </a:xfrm>
          <a:prstGeom prst="rect">
            <a:avLst/>
          </a:prstGeom>
        </p:spPr>
      </p:pic>
      <p:pic>
        <p:nvPicPr>
          <p:cNvPr id="42" name="Picture 6" descr="An Intuitive 101 Guide to Vector Embeddings | by Jules S. Damji | AI  Advances">
            <a:extLst>
              <a:ext uri="{FF2B5EF4-FFF2-40B4-BE49-F238E27FC236}">
                <a16:creationId xmlns:a16="http://schemas.microsoft.com/office/drawing/2014/main" id="{FB943964-3178-980F-AE68-66DDA826AB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293"/>
          <a:stretch/>
        </p:blipFill>
        <p:spPr bwMode="auto">
          <a:xfrm>
            <a:off x="4364295" y="5563875"/>
            <a:ext cx="812115" cy="68435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43" name="Picture 8" descr="What is a Plugin? 11 Things to Know">
            <a:extLst>
              <a:ext uri="{FF2B5EF4-FFF2-40B4-BE49-F238E27FC236}">
                <a16:creationId xmlns:a16="http://schemas.microsoft.com/office/drawing/2014/main" id="{6BCB2B20-406F-E7A8-F354-D5DF2E2C9E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58" y="5686886"/>
            <a:ext cx="1088761" cy="61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JSON File Format Line Icon 28644017 Vector Art at Vecteezy">
            <a:extLst>
              <a:ext uri="{FF2B5EF4-FFF2-40B4-BE49-F238E27FC236}">
                <a16:creationId xmlns:a16="http://schemas.microsoft.com/office/drawing/2014/main" id="{689CB491-ACC5-E0D5-2661-A4FBAD1FB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972" y="5754923"/>
            <a:ext cx="453689" cy="49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A5A3810-65AB-73A9-7ACE-B7F6C7326D05}"/>
              </a:ext>
            </a:extLst>
          </p:cNvPr>
          <p:cNvSpPr txBox="1"/>
          <p:nvPr/>
        </p:nvSpPr>
        <p:spPr>
          <a:xfrm>
            <a:off x="1789513" y="6337542"/>
            <a:ext cx="5134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Chat</a:t>
            </a:r>
            <a:endParaRPr lang="da-DK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7658D59-4D0C-3069-EB3B-CD462A96FBF0}"/>
              </a:ext>
            </a:extLst>
          </p:cNvPr>
          <p:cNvSpPr txBox="1"/>
          <p:nvPr/>
        </p:nvSpPr>
        <p:spPr>
          <a:xfrm>
            <a:off x="2384640" y="6248231"/>
            <a:ext cx="918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Structured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Output</a:t>
            </a:r>
            <a:endParaRPr lang="da-DK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64C1608-E4FB-C4AF-70C3-DB758E442FF5}"/>
              </a:ext>
            </a:extLst>
          </p:cNvPr>
          <p:cNvSpPr txBox="1"/>
          <p:nvPr/>
        </p:nvSpPr>
        <p:spPr>
          <a:xfrm>
            <a:off x="3431262" y="6248231"/>
            <a:ext cx="792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Function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Calling</a:t>
            </a:r>
            <a:endParaRPr lang="da-DK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A26B900-696E-C86C-4D92-80DD66B0DB3A}"/>
              </a:ext>
            </a:extLst>
          </p:cNvPr>
          <p:cNvSpPr txBox="1"/>
          <p:nvPr/>
        </p:nvSpPr>
        <p:spPr>
          <a:xfrm>
            <a:off x="4250248" y="6351610"/>
            <a:ext cx="1088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Embeddings</a:t>
            </a:r>
            <a:endParaRPr lang="da-DK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C0387009-2FEE-BA3B-E358-D6B75BECE7C5}"/>
              </a:ext>
            </a:extLst>
          </p:cNvPr>
          <p:cNvSpPr/>
          <p:nvPr/>
        </p:nvSpPr>
        <p:spPr>
          <a:xfrm rot="16200000">
            <a:off x="3350051" y="3785202"/>
            <a:ext cx="226686" cy="357667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24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08120-787C-C987-FB8A-A04899390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59" y="-129899"/>
            <a:ext cx="10972800" cy="1325563"/>
          </a:xfrm>
        </p:spPr>
        <p:txBody>
          <a:bodyPr/>
          <a:lstStyle/>
          <a:p>
            <a:r>
              <a:rPr lang="en-US" dirty="0"/>
              <a:t>Finalized Setup (Planned)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ADAE5D7-4970-895B-D546-E58E361DF7D6}"/>
              </a:ext>
            </a:extLst>
          </p:cNvPr>
          <p:cNvSpPr/>
          <p:nvPr/>
        </p:nvSpPr>
        <p:spPr>
          <a:xfrm>
            <a:off x="6096000" y="5434154"/>
            <a:ext cx="5172359" cy="1288908"/>
          </a:xfrm>
          <a:prstGeom prst="round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Azure SQL Vector Store</a:t>
            </a:r>
          </a:p>
          <a:p>
            <a:pPr algn="ctr"/>
            <a:r>
              <a:rPr lang="en-US" sz="1400" dirty="0"/>
              <a:t>(Self-Provisioned or SAAS)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D6A2CAF-799A-F762-DFD0-74E305C4A003}"/>
              </a:ext>
            </a:extLst>
          </p:cNvPr>
          <p:cNvSpPr/>
          <p:nvPr/>
        </p:nvSpPr>
        <p:spPr>
          <a:xfrm>
            <a:off x="775859" y="3603804"/>
            <a:ext cx="7398324" cy="818276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A Web-Based Workbench</a:t>
            </a:r>
          </a:p>
          <a:p>
            <a:pPr algn="ctr"/>
            <a:r>
              <a:rPr lang="en-US" sz="1400" dirty="0"/>
              <a:t>(Self-Provisioned or SAAS)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75D7942-FC2C-38ED-E968-C77865C51BDB}"/>
              </a:ext>
            </a:extLst>
          </p:cNvPr>
          <p:cNvSpPr/>
          <p:nvPr/>
        </p:nvSpPr>
        <p:spPr>
          <a:xfrm>
            <a:off x="775857" y="1699491"/>
            <a:ext cx="3592942" cy="172950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An AI Chatbot</a:t>
            </a:r>
          </a:p>
          <a:p>
            <a:pPr algn="ctr"/>
            <a:r>
              <a:rPr lang="en-US" sz="1400" dirty="0"/>
              <a:t>(Self-Provisioned or SAAS)</a:t>
            </a:r>
          </a:p>
          <a:p>
            <a:pPr algn="ctr"/>
            <a:r>
              <a:rPr lang="en-US" sz="1400" dirty="0"/>
              <a:t>[Optional / Internal / External]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C0D5584-157A-4511-E7BF-E65C50C3792B}"/>
              </a:ext>
            </a:extLst>
          </p:cNvPr>
          <p:cNvSpPr/>
          <p:nvPr/>
        </p:nvSpPr>
        <p:spPr>
          <a:xfrm>
            <a:off x="775858" y="5434154"/>
            <a:ext cx="5172358" cy="1288908"/>
          </a:xfrm>
          <a:prstGeom prst="round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Azure Open AI </a:t>
            </a:r>
            <a:br>
              <a:rPr lang="en-US" dirty="0"/>
            </a:br>
            <a:r>
              <a:rPr lang="en-US" sz="1400" dirty="0"/>
              <a:t>(Self-Provisioned or SAAS)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D164689-37A9-9E41-0EF2-FA11D47A623B}"/>
              </a:ext>
            </a:extLst>
          </p:cNvPr>
          <p:cNvSpPr/>
          <p:nvPr/>
        </p:nvSpPr>
        <p:spPr>
          <a:xfrm>
            <a:off x="4581239" y="1699491"/>
            <a:ext cx="3592943" cy="1729509"/>
          </a:xfrm>
          <a:prstGeom prst="roundRect">
            <a:avLst/>
          </a:prstGeom>
          <a:solidFill>
            <a:schemeClr val="bg2">
              <a:lumMod val="1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GitHub App</a:t>
            </a:r>
          </a:p>
          <a:p>
            <a:pPr algn="ctr"/>
            <a:r>
              <a:rPr lang="en-US" sz="1400" dirty="0"/>
              <a:t>(Self-Provisioned or SAAS)</a:t>
            </a:r>
          </a:p>
          <a:p>
            <a:pPr algn="ctr"/>
            <a:r>
              <a:rPr lang="en-US" sz="1400" dirty="0"/>
              <a:t>[Optional]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9404337-1CF3-A60D-6DEA-31EB76B08B89}"/>
              </a:ext>
            </a:extLst>
          </p:cNvPr>
          <p:cNvSpPr/>
          <p:nvPr/>
        </p:nvSpPr>
        <p:spPr>
          <a:xfrm>
            <a:off x="775858" y="4595608"/>
            <a:ext cx="10492502" cy="665018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Code-RAG MCP Layer</a:t>
            </a:r>
          </a:p>
          <a:p>
            <a:pPr algn="ctr"/>
            <a:r>
              <a:rPr lang="en-US" sz="1200" dirty="0"/>
              <a:t>(Self-Provisioned or SAAS)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3B8F044-661C-DC39-03E3-6D7BD20D1AB8}"/>
              </a:ext>
            </a:extLst>
          </p:cNvPr>
          <p:cNvSpPr/>
          <p:nvPr/>
        </p:nvSpPr>
        <p:spPr>
          <a:xfrm>
            <a:off x="8386621" y="1699491"/>
            <a:ext cx="2881738" cy="1729509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Custom</a:t>
            </a:r>
            <a:br>
              <a:rPr lang="en-US" sz="3200" dirty="0"/>
            </a:br>
            <a:r>
              <a:rPr lang="en-US" sz="3200" dirty="0"/>
              <a:t>Integrations</a:t>
            </a:r>
          </a:p>
          <a:p>
            <a:pPr algn="ctr"/>
            <a:r>
              <a:rPr lang="en-US" sz="1400" dirty="0"/>
              <a:t>(Self-Provisioned or SAAS)</a:t>
            </a: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C42A7410-0223-FE64-3A9D-2813D05541D0}"/>
              </a:ext>
            </a:extLst>
          </p:cNvPr>
          <p:cNvSpPr/>
          <p:nvPr/>
        </p:nvSpPr>
        <p:spPr>
          <a:xfrm>
            <a:off x="9541163" y="3255052"/>
            <a:ext cx="572654" cy="1455493"/>
          </a:xfrm>
          <a:prstGeom prst="downArrow">
            <a:avLst/>
          </a:prstGeom>
          <a:solidFill>
            <a:schemeClr val="tx1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36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BD686-CFAC-BF53-C1D8-CCF5D31B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Pitch</a:t>
            </a:r>
            <a:endParaRPr lang="da-D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CB527-A717-0A80-C816-531869FFFE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804112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E2447-D589-8D62-115E-0BA39A057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96CFC-CFAE-6B23-8873-9D47A0AB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0 -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9A914-16C2-4416-21C3-E057A57C4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a C# Git Code Repository?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EA73A5-BA16-A8D2-CB39-B5C2991E5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207" y="3305244"/>
            <a:ext cx="2762636" cy="11050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A0383D0-D235-8145-20C8-34FC45561EA7}"/>
              </a:ext>
            </a:extLst>
          </p:cNvPr>
          <p:cNvCxnSpPr>
            <a:cxnSpLocks/>
          </p:cNvCxnSpPr>
          <p:nvPr/>
        </p:nvCxnSpPr>
        <p:spPr>
          <a:xfrm flipH="1">
            <a:off x="5029200" y="1958109"/>
            <a:ext cx="2165926" cy="2042391"/>
          </a:xfrm>
          <a:prstGeom prst="straightConnector1">
            <a:avLst/>
          </a:prstGeom>
          <a:ln w="762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18988DA-3C65-1A94-F1BD-24BD9ACA20A1}"/>
              </a:ext>
            </a:extLst>
          </p:cNvPr>
          <p:cNvSpPr txBox="1"/>
          <p:nvPr/>
        </p:nvSpPr>
        <p:spPr>
          <a:xfrm>
            <a:off x="7195126" y="1644539"/>
            <a:ext cx="49141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Does it have?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Inline Documentation (XML Summaries)?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External Documentation (Wiki)?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An expert that help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…with Usage (Internal/External)?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…with Reviews?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5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440B7-03C2-CE3D-C5A7-80983FB5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5944616"/>
          </a:xfrm>
        </p:spPr>
        <p:txBody>
          <a:bodyPr anchor="ctr">
            <a:normAutofit/>
          </a:bodyPr>
          <a:lstStyle/>
          <a:p>
            <a:r>
              <a:rPr lang="en-US" dirty="0"/>
              <a:t>What if we made </a:t>
            </a:r>
            <a:br>
              <a:rPr lang="en-US" dirty="0"/>
            </a:br>
            <a:r>
              <a:rPr lang="en-US" dirty="0"/>
              <a:t>AI Help </a:t>
            </a:r>
            <a:br>
              <a:rPr lang="en-US" dirty="0"/>
            </a:br>
            <a:r>
              <a:rPr lang="en-US" dirty="0"/>
              <a:t>with filling these boxes?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432733-0989-D43A-E8B5-973F2C8F2442}"/>
              </a:ext>
            </a:extLst>
          </p:cNvPr>
          <p:cNvSpPr txBox="1"/>
          <p:nvPr/>
        </p:nvSpPr>
        <p:spPr>
          <a:xfrm>
            <a:off x="609600" y="4748074"/>
            <a:ext cx="42594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Inline Documentation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External Documentation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An expert that help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…with Usage (Internal/External)</a:t>
            </a:r>
          </a:p>
          <a:p>
            <a:pPr marL="742950" lvl="1" indent="-285750">
              <a:buFont typeface="Wingdings" panose="05000000000000000000" pitchFamily="2" charset="2"/>
              <a:buChar char="q"/>
            </a:pPr>
            <a:r>
              <a:rPr lang="en-US" dirty="0"/>
              <a:t>…with Reviews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22763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458</Words>
  <Application>Microsoft Office PowerPoint</Application>
  <PresentationFormat>Widescreen</PresentationFormat>
  <Paragraphs>109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Avenir Next LT Pro</vt:lpstr>
      <vt:lpstr>Posterama</vt:lpstr>
      <vt:lpstr>Wingdings</vt:lpstr>
      <vt:lpstr>SplashVTI</vt:lpstr>
      <vt:lpstr>CodeRAG</vt:lpstr>
      <vt:lpstr>AI is good at C# … if it know it… else it is not!)</vt:lpstr>
      <vt:lpstr>Let’s do something about that!</vt:lpstr>
      <vt:lpstr>Secondary slides and technical info beyond the 5 min. intro</vt:lpstr>
      <vt:lpstr>Architecture</vt:lpstr>
      <vt:lpstr>Finalized Setup (Planned)</vt:lpstr>
      <vt:lpstr>Pitch</vt:lpstr>
      <vt:lpstr>Step 0 - Evaluation</vt:lpstr>
      <vt:lpstr>What if we made  AI Help  with filling these boxes?</vt:lpstr>
      <vt:lpstr>Step 1 – Prepare Code-Rag for your Code</vt:lpstr>
      <vt:lpstr>Step 2 – Create / Improve Inline Docs</vt:lpstr>
      <vt:lpstr>Step 3  - Create / Enhance Docs Wiki</vt:lpstr>
      <vt:lpstr>You now have an AI Assistant on your codebase</vt:lpstr>
      <vt:lpstr>You now have an AI Reviewer for new code added via Pull Requests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Rasmus Jensen</dc:creator>
  <cp:lastModifiedBy>Rasmus Jensen</cp:lastModifiedBy>
  <cp:revision>4</cp:revision>
  <dcterms:created xsi:type="dcterms:W3CDTF">2025-04-05T03:23:52Z</dcterms:created>
  <dcterms:modified xsi:type="dcterms:W3CDTF">2025-04-27T14:07:17Z</dcterms:modified>
</cp:coreProperties>
</file>