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82AB-E1C3-4106-BA1C-B353245C1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BDB6D-D525-4FF4-B339-96985F6E5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CC9D-1A15-41A0-B09A-666790F5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C006-B869-4A20-9F4A-5779259FFD32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C7366-0185-4DDC-8751-1873456D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90D60-45BE-4EA4-B0C6-A19698CA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C931-134F-4251-9AFF-81725ADDF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25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45DC-4FFD-47B5-872C-06F3AB74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5D91A-03D7-4099-9F4E-EE7CB317A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0F583-EF52-4FAA-A79B-942F8BC1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C006-B869-4A20-9F4A-5779259FFD32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9C58A-9BAE-4C15-B97C-CDFC4BAA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28677-2E61-4115-B8AA-9397804D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C931-134F-4251-9AFF-81725ADDF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34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D7EDB-A669-41B1-8260-9832ED8AB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2EAFF-45BA-4ACE-B978-F25C2ED18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7470D-5551-4264-8523-10405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C006-B869-4A20-9F4A-5779259FFD32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4D23-8A83-465E-BB9D-604AF3EE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64676-73D1-45BB-8807-8DABF8A6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C931-134F-4251-9AFF-81725ADDF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98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0145-F8F4-48A3-8A2C-EB4171D9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41C85-E5B5-4AAC-913D-17A5E9000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FD240-54FC-4B14-B643-D482985E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C006-B869-4A20-9F4A-5779259FFD32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7D43B-EE51-4170-B4D9-E7342D60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340E1-7FCB-4F6F-B8D3-1C784A6C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C931-134F-4251-9AFF-81725ADDF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83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32DF-16D2-45C6-A9BB-42D1A8B2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E21B1-26B9-4A3F-BA88-AB2D7C209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38D2E-ECFE-4453-88A6-E3832C98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C006-B869-4A20-9F4A-5779259FFD32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D41F8-4480-4220-8C57-9577B2CE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F7968-A8B1-44FE-AEAD-A2C5FC77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C931-134F-4251-9AFF-81725ADDF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41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4AF2-B80A-4B30-88AA-76BA79D9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BEEAC-84FF-4EA2-8819-C861EA3A8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BE854-72C7-41DC-8FCD-2316B948F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3BC88-8301-47FC-B5F9-3BF75D22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C006-B869-4A20-9F4A-5779259FFD32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D6295-2997-48E4-BA0B-82B740F1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DF231-6BEF-49F6-A73E-C93CF91C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C931-134F-4251-9AFF-81725ADDF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68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6903-D3FE-4086-9D50-79179C81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6559D-7DC3-49AD-AB76-0598A365B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D7EF9-F085-44E9-A399-F3300FE91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F5063-1305-4435-BA1D-E2B8C0903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4DF52-3D67-4F85-A43D-6939B5C92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AC332-A048-4969-81E1-4D5C7F01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C006-B869-4A20-9F4A-5779259FFD32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E960BF-DF3E-406D-A5F3-224E5654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6DA9A-338F-4770-89AE-92E815E7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C931-134F-4251-9AFF-81725ADDF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14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6059-58E4-48C2-A34E-7264CBA8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507BC-5377-4B9E-B90C-570296AF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C006-B869-4A20-9F4A-5779259FFD32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B6313-5D75-4F5C-89A0-CBBD6EC9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D0FFE-43B8-45DB-BF93-D80D05B1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C931-134F-4251-9AFF-81725ADDF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30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1C84B-408D-482E-BF03-7802A682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C006-B869-4A20-9F4A-5779259FFD32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4E1E7-A1BD-40B3-B3D7-96C8D8CC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5F9BB-CDDD-41C3-981E-874C1EA0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C931-134F-4251-9AFF-81725ADDF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25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663C-03C7-493D-B083-65B4A43F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70FC6-9F12-4202-A341-8F47696A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47FCF-5781-464D-AEE9-5107330DF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AA371-9F0C-441A-B0E3-0995D2FC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C006-B869-4A20-9F4A-5779259FFD32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D3C89-D84D-4DB9-A3B2-088C53D9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4B21C-787D-4397-B60C-5300614C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C931-134F-4251-9AFF-81725ADDF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48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AA65-3ADE-4252-AF37-9498CB30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29350-8F96-414A-A1C8-5640434F1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6DEEA-9507-44E7-AEC0-C4CCA3146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8BA28-7208-44BC-BDDA-323B7620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C006-B869-4A20-9F4A-5779259FFD32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D63F4-4336-4EAF-9305-1F13C931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4E00E-2579-42B6-974E-8BDB05E5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C931-134F-4251-9AFF-81725ADDF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43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26286-27F4-4370-B7A9-569E8936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A9E2F-056B-45E1-94AD-70ECB8949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52DF8-0CA1-4B88-A6E0-66A46E6CD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BC006-B869-4A20-9F4A-5779259FFD32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24160-40AD-473F-941F-7A4A061DA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20D07-4EE2-4A01-B0FE-10B7A60F0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7C931-134F-4251-9AFF-81725ADDF0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88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344D44D0-0127-4E5B-8B9C-6DBD5C01D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446" y="144724"/>
            <a:ext cx="3017066" cy="815725"/>
          </a:xfrm>
          <a:prstGeom prst="rect">
            <a:avLst/>
          </a:prstGeom>
        </p:spPr>
      </p:pic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83C5AA02-34FB-45C5-A6B4-78A837916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679" y="3249738"/>
            <a:ext cx="7962959" cy="3660888"/>
          </a:xfrm>
          <a:prstGeom prst="rect">
            <a:avLst/>
          </a:prstGeom>
        </p:spPr>
      </p:pic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4B51659E-E0BB-49F1-8225-6041506BB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20" y="1315889"/>
            <a:ext cx="6096652" cy="1933849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928C4A6E-E79C-46B0-829F-24C5E48B7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052" y="778036"/>
            <a:ext cx="3442889" cy="34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7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French</dc:creator>
  <cp:lastModifiedBy>Robert French</cp:lastModifiedBy>
  <cp:revision>2</cp:revision>
  <dcterms:created xsi:type="dcterms:W3CDTF">2021-09-30T09:54:30Z</dcterms:created>
  <dcterms:modified xsi:type="dcterms:W3CDTF">2021-09-30T18:15:04Z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49dd434-d51a-431d-9632-71b0679d7ba6_Enabled">
    <vt:lpwstr>true</vt:lpwstr>
  </property>
  <property fmtid="{D5CDD505-2E9C-101B-9397-08002B2CF9AE}" pid="3" name="MSIP_Label_249dd434-d51a-431d-9632-71b0679d7ba6_SetDate">
    <vt:lpwstr>2021-09-30T18:10:54Z</vt:lpwstr>
  </property>
  <property fmtid="{D5CDD505-2E9C-101B-9397-08002B2CF9AE}" pid="4" name="MSIP_Label_249dd434-d51a-431d-9632-71b0679d7ba6_Method">
    <vt:lpwstr>Standard</vt:lpwstr>
  </property>
  <property fmtid="{D5CDD505-2E9C-101B-9397-08002B2CF9AE}" pid="5" name="MSIP_Label_249dd434-d51a-431d-9632-71b0679d7ba6_Name">
    <vt:lpwstr>General</vt:lpwstr>
  </property>
  <property fmtid="{D5CDD505-2E9C-101B-9397-08002B2CF9AE}" pid="6" name="MSIP_Label_249dd434-d51a-431d-9632-71b0679d7ba6_SiteId">
    <vt:lpwstr>43ad7b98-e4ac-4313-9135-5e9a60cca7f0</vt:lpwstr>
  </property>
  <property fmtid="{D5CDD505-2E9C-101B-9397-08002B2CF9AE}" pid="7" name="MSIP_Label_249dd434-d51a-431d-9632-71b0679d7ba6_ActionId">
    <vt:lpwstr>a20ad7e4-0e96-4be9-8c50-c01bffdcb365</vt:lpwstr>
  </property>
  <property fmtid="{D5CDD505-2E9C-101B-9397-08002B2CF9AE}" pid="8" name="MSIP_Label_249dd434-d51a-431d-9632-71b0679d7ba6_ContentBits">
    <vt:lpwstr>0</vt:lpwstr>
  </property>
</Properties>
</file>