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C4720F-9C23-479A-8399-2F05DB2C27BD}" v="1" dt="2023-01-17T19:58:56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0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6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11" Type="http://schemas.openxmlformats.org/officeDocument/2006/relationships/customXml" Target="../customXml/item3.xml"/><Relationship Id="rId5" Type="http://schemas.openxmlformats.org/officeDocument/2006/relationships/theme" Target="theme/theme1.xml"/><Relationship Id="rId10" Type="http://schemas.openxmlformats.org/officeDocument/2006/relationships/customXml" Target="../customXml/item2.xml"/><Relationship Id="rId4" Type="http://schemas.openxmlformats.org/officeDocument/2006/relationships/viewProps" Target="viewProps.xml"/><Relationship Id="rId9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French" userId="0af6d1cc-c945-4f1a-a213-3e077e7e8646" providerId="ADAL" clId="{2313775B-4B34-47BD-99BD-B22C68465591}"/>
    <pc:docChg chg="custSel modSld">
      <pc:chgData name="Robert French" userId="0af6d1cc-c945-4f1a-a213-3e077e7e8646" providerId="ADAL" clId="{2313775B-4B34-47BD-99BD-B22C68465591}" dt="2022-08-30T16:13:09.474" v="2" actId="21"/>
      <pc:docMkLst>
        <pc:docMk/>
      </pc:docMkLst>
      <pc:sldChg chg="addSp delSp modSp mod">
        <pc:chgData name="Robert French" userId="0af6d1cc-c945-4f1a-a213-3e077e7e8646" providerId="ADAL" clId="{2313775B-4B34-47BD-99BD-B22C68465591}" dt="2022-08-30T16:13:09.474" v="2" actId="21"/>
        <pc:sldMkLst>
          <pc:docMk/>
          <pc:sldMk cId="474649834" sldId="256"/>
        </pc:sldMkLst>
        <pc:picChg chg="add mod">
          <ac:chgData name="Robert French" userId="0af6d1cc-c945-4f1a-a213-3e077e7e8646" providerId="ADAL" clId="{2313775B-4B34-47BD-99BD-B22C68465591}" dt="2022-08-30T16:05:26.907" v="0" actId="571"/>
          <ac:picMkLst>
            <pc:docMk/>
            <pc:sldMk cId="474649834" sldId="256"/>
            <ac:picMk id="64" creationId="{9180DC63-4B62-365E-011A-289AA970075C}"/>
          </ac:picMkLst>
        </pc:picChg>
        <pc:picChg chg="add del mod">
          <ac:chgData name="Robert French" userId="0af6d1cc-c945-4f1a-a213-3e077e7e8646" providerId="ADAL" clId="{2313775B-4B34-47BD-99BD-B22C68465591}" dt="2022-08-30T16:13:09.474" v="2" actId="21"/>
          <ac:picMkLst>
            <pc:docMk/>
            <pc:sldMk cId="474649834" sldId="256"/>
            <ac:picMk id="66" creationId="{BE07A428-D5CB-A80A-9A36-93A73B416C52}"/>
          </ac:picMkLst>
        </pc:picChg>
      </pc:sldChg>
    </pc:docChg>
  </pc:docChgLst>
  <pc:docChgLst>
    <pc:chgData name="Robert French" userId="S::robert.french@qnrl.com::0af6d1cc-c945-4f1a-a213-3e077e7e8646" providerId="AD" clId="Web-{3D799853-A48D-40FC-A4D2-F5301155FB08}"/>
    <pc:docChg chg="modSld">
      <pc:chgData name="Robert French" userId="S::robert.french@qnrl.com::0af6d1cc-c945-4f1a-a213-3e077e7e8646" providerId="AD" clId="Web-{3D799853-A48D-40FC-A4D2-F5301155FB08}" dt="2022-08-05T07:58:34.762" v="1" actId="1076"/>
      <pc:docMkLst>
        <pc:docMk/>
      </pc:docMkLst>
      <pc:sldChg chg="modSp">
        <pc:chgData name="Robert French" userId="S::robert.french@qnrl.com::0af6d1cc-c945-4f1a-a213-3e077e7e8646" providerId="AD" clId="Web-{3D799853-A48D-40FC-A4D2-F5301155FB08}" dt="2022-08-05T07:58:34.762" v="1" actId="1076"/>
        <pc:sldMkLst>
          <pc:docMk/>
          <pc:sldMk cId="474649834" sldId="256"/>
        </pc:sldMkLst>
        <pc:picChg chg="mod">
          <ac:chgData name="Robert French" userId="S::robert.french@qnrl.com::0af6d1cc-c945-4f1a-a213-3e077e7e8646" providerId="AD" clId="Web-{3D799853-A48D-40FC-A4D2-F5301155FB08}" dt="2022-08-05T07:58:34.762" v="1" actId="1076"/>
          <ac:picMkLst>
            <pc:docMk/>
            <pc:sldMk cId="474649834" sldId="256"/>
            <ac:picMk id="105" creationId="{80024F84-AB8B-4452-92D6-03AFEC61771F}"/>
          </ac:picMkLst>
        </pc:picChg>
      </pc:sldChg>
    </pc:docChg>
  </pc:docChgLst>
  <pc:docChgLst>
    <pc:chgData name="Robert French" userId="0af6d1cc-c945-4f1a-a213-3e077e7e8646" providerId="ADAL" clId="{31C4720F-9C23-479A-8399-2F05DB2C27BD}"/>
    <pc:docChg chg="custSel modSld">
      <pc:chgData name="Robert French" userId="0af6d1cc-c945-4f1a-a213-3e077e7e8646" providerId="ADAL" clId="{31C4720F-9C23-479A-8399-2F05DB2C27BD}" dt="2023-01-17T19:58:58.843" v="1" actId="21"/>
      <pc:docMkLst>
        <pc:docMk/>
      </pc:docMkLst>
      <pc:sldChg chg="addSp delSp modSp mod">
        <pc:chgData name="Robert French" userId="0af6d1cc-c945-4f1a-a213-3e077e7e8646" providerId="ADAL" clId="{31C4720F-9C23-479A-8399-2F05DB2C27BD}" dt="2023-01-17T19:58:58.843" v="1" actId="21"/>
        <pc:sldMkLst>
          <pc:docMk/>
          <pc:sldMk cId="474649834" sldId="256"/>
        </pc:sldMkLst>
        <pc:picChg chg="add del mod">
          <ac:chgData name="Robert French" userId="0af6d1cc-c945-4f1a-a213-3e077e7e8646" providerId="ADAL" clId="{31C4720F-9C23-479A-8399-2F05DB2C27BD}" dt="2023-01-17T19:58:58.843" v="1" actId="21"/>
          <ac:picMkLst>
            <pc:docMk/>
            <pc:sldMk cId="474649834" sldId="256"/>
            <ac:picMk id="2" creationId="{627B8479-533C-D631-49D1-A27FEDB88FE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3660-3BDD-7D7D-E08C-983291B94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914D4-E65B-429A-7250-577F2A97A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A3DDF-8BAE-89E3-96E0-70922D174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7CEC-6F35-4101-80F8-A36A15B06D17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F2692-A5E6-21D0-9052-F6C37FF8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21724-C2AD-DFD1-633E-43C3F9BD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CBD5-647D-47BE-AF55-0BA1D3CC3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22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19DB9-7767-9F46-FD01-1B779E15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A8797-C55F-7F10-5427-63FACBA54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F2157-88D7-5C94-1A23-ECC45576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7CEC-6F35-4101-80F8-A36A15B06D17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08BC2-8D56-53A7-FA97-5133DD319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A78FA-ADCB-D2E0-1D51-BD13AEBA5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CBD5-647D-47BE-AF55-0BA1D3CC3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33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A0459F-CF9E-8AFB-6C0C-8AC828AA6F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CC70F-C7FB-D54E-FF32-2464D11B8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8D3EA-39C4-6615-1CDE-B0221F7A5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7CEC-6F35-4101-80F8-A36A15B06D17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15D4C-8942-D617-6883-46DC3FC32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0DC3B-BA50-5A9E-DA55-077A51B77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CBD5-647D-47BE-AF55-0BA1D3CC3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47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A7EEA-B626-9E20-E7CB-48771047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73559-C0CE-FDC7-0319-25530FEF3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968AB-359C-6834-7BC9-F57203261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7CEC-6F35-4101-80F8-A36A15B06D17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0FB41-829A-0B74-D468-5A40EBA71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96705-6911-FE72-F3A2-629717588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CBD5-647D-47BE-AF55-0BA1D3CC3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3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772F2-C81E-B0BE-A1CD-BBEAFE097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0ED8A-7290-B302-34D5-563B1B0F1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D5485-1E2E-2311-74BD-60091ED17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7CEC-6F35-4101-80F8-A36A15B06D17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92E17-893E-52FD-44D1-DC7197A6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28B8F-F5DF-9745-8667-D2132431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CBD5-647D-47BE-AF55-0BA1D3CC3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85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E2A0-2593-898A-AD34-20C68D69D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0907D-55AF-A179-629B-29BED78DE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392E2-795A-DCD6-585E-9B27EBD4D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855A8-5C26-8F61-9505-3A3AD20E1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7CEC-6F35-4101-80F8-A36A15B06D17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3FDCC-D3D3-8FA8-4627-F9F3B74B8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7CE0D-CC70-5F5C-894D-F2B5BFAB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CBD5-647D-47BE-AF55-0BA1D3CC3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5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7474-F794-9866-EF0A-020D33537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9C001-CA6A-628F-2D9B-5B4780D7E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F4682-FE63-6216-CA92-C515D5EA0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5E53C-B23C-2D63-E1A0-98428CCAF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E0862-9477-8EB4-29D4-A39BAB3E6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10826F-C6B0-4E1F-87FA-9A408519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7CEC-6F35-4101-80F8-A36A15B06D17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21DDD-EE49-9097-CDD7-5A3D6221B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5AB228-AD45-9F30-1291-9873C516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CBD5-647D-47BE-AF55-0BA1D3CC3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117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A66DB-306B-0C5E-DEA2-397B3F0D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DE36D5-76B3-F0C7-B8B4-099D45A3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7CEC-6F35-4101-80F8-A36A15B06D17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13F618-1F70-685D-E0C6-88D8E5CC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245F6-CD96-356A-8592-700CD9E64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CBD5-647D-47BE-AF55-0BA1D3CC3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87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4CC84-2AB1-2710-24AB-0B3DC0796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7CEC-6F35-4101-80F8-A36A15B06D17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D86E70-2932-B708-CBC9-708D5EA09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CB45A-EC57-CE08-F2D5-0FF12BFC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CBD5-647D-47BE-AF55-0BA1D3CC3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12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E90D5-ED0A-777A-7E59-0E21A698E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30F93-AAA7-3961-0068-14D11C014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1EC7D-D853-9EE6-CAE1-B32D2BCFC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BEFA1-61F3-4F43-E365-60929211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7CEC-6F35-4101-80F8-A36A15B06D17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8E91E-0D8D-8AC7-51A4-E55E03A3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5C494-DD8B-12E4-7AC1-42BDA41D3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CBD5-647D-47BE-AF55-0BA1D3CC3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22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51A50-612C-D33F-7272-B88463573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06913-79D3-C5B9-A8F6-2FD93B1D6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AFC2B-F811-1E7B-A56C-471A757B1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33B7A-0A16-4788-18A5-11FDAA27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7CEC-6F35-4101-80F8-A36A15B06D17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BCC45-79A5-2161-82D4-4C7C0EAD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D4F79-D2B7-2725-4F68-EAE2FCBC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CBD5-647D-47BE-AF55-0BA1D3CC3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6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D644C4-5B85-E9D3-05C2-D311A78C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16A88-ED08-DF4E-C8C3-25E7A57B6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238B5-97ED-1645-F829-B27365ECE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17CEC-6F35-4101-80F8-A36A15B06D17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78110-6632-618D-25BB-BED4D0F54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71C04-BD11-EBFB-83C6-6BD9B6C61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DCBD5-647D-47BE-AF55-0BA1D3CC3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99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117" Type="http://schemas.openxmlformats.org/officeDocument/2006/relationships/image" Target="../media/image116.svg"/><Relationship Id="rId21" Type="http://schemas.openxmlformats.org/officeDocument/2006/relationships/image" Target="../media/image20.svg"/><Relationship Id="rId42" Type="http://schemas.openxmlformats.org/officeDocument/2006/relationships/image" Target="../media/image41.png"/><Relationship Id="rId47" Type="http://schemas.openxmlformats.org/officeDocument/2006/relationships/image" Target="../media/image46.svg"/><Relationship Id="rId63" Type="http://schemas.openxmlformats.org/officeDocument/2006/relationships/image" Target="../media/image62.svg"/><Relationship Id="rId68" Type="http://schemas.openxmlformats.org/officeDocument/2006/relationships/image" Target="../media/image67.png"/><Relationship Id="rId84" Type="http://schemas.openxmlformats.org/officeDocument/2006/relationships/image" Target="../media/image83.png"/><Relationship Id="rId89" Type="http://schemas.openxmlformats.org/officeDocument/2006/relationships/image" Target="../media/image88.svg"/><Relationship Id="rId112" Type="http://schemas.openxmlformats.org/officeDocument/2006/relationships/image" Target="../media/image111.png"/><Relationship Id="rId16" Type="http://schemas.openxmlformats.org/officeDocument/2006/relationships/image" Target="../media/image15.png"/><Relationship Id="rId107" Type="http://schemas.openxmlformats.org/officeDocument/2006/relationships/image" Target="../media/image106.svg"/><Relationship Id="rId11" Type="http://schemas.openxmlformats.org/officeDocument/2006/relationships/image" Target="../media/image10.sv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53" Type="http://schemas.openxmlformats.org/officeDocument/2006/relationships/image" Target="../media/image52.svg"/><Relationship Id="rId58" Type="http://schemas.openxmlformats.org/officeDocument/2006/relationships/image" Target="../media/image57.png"/><Relationship Id="rId74" Type="http://schemas.openxmlformats.org/officeDocument/2006/relationships/image" Target="../media/image73.png"/><Relationship Id="rId79" Type="http://schemas.openxmlformats.org/officeDocument/2006/relationships/image" Target="../media/image78.svg"/><Relationship Id="rId102" Type="http://schemas.openxmlformats.org/officeDocument/2006/relationships/image" Target="../media/image101.png"/><Relationship Id="rId123" Type="http://schemas.openxmlformats.org/officeDocument/2006/relationships/image" Target="../media/image122.svg"/><Relationship Id="rId5" Type="http://schemas.openxmlformats.org/officeDocument/2006/relationships/image" Target="../media/image4.svg"/><Relationship Id="rId90" Type="http://schemas.openxmlformats.org/officeDocument/2006/relationships/image" Target="../media/image89.png"/><Relationship Id="rId95" Type="http://schemas.openxmlformats.org/officeDocument/2006/relationships/image" Target="../media/image94.sv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43" Type="http://schemas.openxmlformats.org/officeDocument/2006/relationships/image" Target="../media/image42.svg"/><Relationship Id="rId48" Type="http://schemas.openxmlformats.org/officeDocument/2006/relationships/image" Target="../media/image47.png"/><Relationship Id="rId64" Type="http://schemas.openxmlformats.org/officeDocument/2006/relationships/image" Target="../media/image63.png"/><Relationship Id="rId69" Type="http://schemas.openxmlformats.org/officeDocument/2006/relationships/image" Target="../media/image68.svg"/><Relationship Id="rId113" Type="http://schemas.openxmlformats.org/officeDocument/2006/relationships/image" Target="../media/image112.svg"/><Relationship Id="rId118" Type="http://schemas.openxmlformats.org/officeDocument/2006/relationships/image" Target="../media/image117.png"/><Relationship Id="rId80" Type="http://schemas.openxmlformats.org/officeDocument/2006/relationships/image" Target="../media/image79.png"/><Relationship Id="rId85" Type="http://schemas.openxmlformats.org/officeDocument/2006/relationships/image" Target="../media/image84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59" Type="http://schemas.openxmlformats.org/officeDocument/2006/relationships/image" Target="../media/image58.svg"/><Relationship Id="rId103" Type="http://schemas.openxmlformats.org/officeDocument/2006/relationships/image" Target="../media/image102.svg"/><Relationship Id="rId108" Type="http://schemas.openxmlformats.org/officeDocument/2006/relationships/image" Target="../media/image107.png"/><Relationship Id="rId54" Type="http://schemas.openxmlformats.org/officeDocument/2006/relationships/image" Target="../media/image53.png"/><Relationship Id="rId70" Type="http://schemas.openxmlformats.org/officeDocument/2006/relationships/image" Target="../media/image69.png"/><Relationship Id="rId75" Type="http://schemas.openxmlformats.org/officeDocument/2006/relationships/image" Target="../media/image74.svg"/><Relationship Id="rId91" Type="http://schemas.openxmlformats.org/officeDocument/2006/relationships/image" Target="../media/image90.svg"/><Relationship Id="rId96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49" Type="http://schemas.openxmlformats.org/officeDocument/2006/relationships/image" Target="../media/image48.svg"/><Relationship Id="rId114" Type="http://schemas.openxmlformats.org/officeDocument/2006/relationships/image" Target="../media/image113.png"/><Relationship Id="rId119" Type="http://schemas.openxmlformats.org/officeDocument/2006/relationships/image" Target="../media/image118.svg"/><Relationship Id="rId44" Type="http://schemas.openxmlformats.org/officeDocument/2006/relationships/image" Target="../media/image43.png"/><Relationship Id="rId60" Type="http://schemas.openxmlformats.org/officeDocument/2006/relationships/image" Target="../media/image59.png"/><Relationship Id="rId65" Type="http://schemas.openxmlformats.org/officeDocument/2006/relationships/image" Target="../media/image64.svg"/><Relationship Id="rId81" Type="http://schemas.openxmlformats.org/officeDocument/2006/relationships/image" Target="../media/image80.svg"/><Relationship Id="rId86" Type="http://schemas.openxmlformats.org/officeDocument/2006/relationships/image" Target="../media/image8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9" Type="http://schemas.openxmlformats.org/officeDocument/2006/relationships/image" Target="../media/image38.svg"/><Relationship Id="rId109" Type="http://schemas.openxmlformats.org/officeDocument/2006/relationships/image" Target="../media/image108.sv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svg"/><Relationship Id="rId76" Type="http://schemas.openxmlformats.org/officeDocument/2006/relationships/image" Target="../media/image75.png"/><Relationship Id="rId97" Type="http://schemas.openxmlformats.org/officeDocument/2006/relationships/image" Target="../media/image96.svg"/><Relationship Id="rId104" Type="http://schemas.openxmlformats.org/officeDocument/2006/relationships/image" Target="../media/image103.png"/><Relationship Id="rId120" Type="http://schemas.openxmlformats.org/officeDocument/2006/relationships/image" Target="../media/image119.png"/><Relationship Id="rId7" Type="http://schemas.openxmlformats.org/officeDocument/2006/relationships/image" Target="../media/image6.svg"/><Relationship Id="rId71" Type="http://schemas.openxmlformats.org/officeDocument/2006/relationships/image" Target="../media/image70.svg"/><Relationship Id="rId92" Type="http://schemas.openxmlformats.org/officeDocument/2006/relationships/image" Target="../media/image91.png"/><Relationship Id="rId2" Type="http://schemas.openxmlformats.org/officeDocument/2006/relationships/image" Target="../media/image1.png"/><Relationship Id="rId29" Type="http://schemas.openxmlformats.org/officeDocument/2006/relationships/image" Target="../media/image28.sv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66" Type="http://schemas.openxmlformats.org/officeDocument/2006/relationships/image" Target="../media/image65.png"/><Relationship Id="rId87" Type="http://schemas.openxmlformats.org/officeDocument/2006/relationships/image" Target="../media/image86.svg"/><Relationship Id="rId110" Type="http://schemas.openxmlformats.org/officeDocument/2006/relationships/image" Target="../media/image109.png"/><Relationship Id="rId115" Type="http://schemas.openxmlformats.org/officeDocument/2006/relationships/image" Target="../media/image114.svg"/><Relationship Id="rId61" Type="http://schemas.openxmlformats.org/officeDocument/2006/relationships/image" Target="../media/image60.svg"/><Relationship Id="rId82" Type="http://schemas.openxmlformats.org/officeDocument/2006/relationships/image" Target="../media/image81.png"/><Relationship Id="rId19" Type="http://schemas.openxmlformats.org/officeDocument/2006/relationships/image" Target="../media/image18.svg"/><Relationship Id="rId14" Type="http://schemas.openxmlformats.org/officeDocument/2006/relationships/image" Target="../media/image13.pn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56" Type="http://schemas.openxmlformats.org/officeDocument/2006/relationships/image" Target="../media/image55.png"/><Relationship Id="rId77" Type="http://schemas.openxmlformats.org/officeDocument/2006/relationships/image" Target="../media/image76.svg"/><Relationship Id="rId100" Type="http://schemas.openxmlformats.org/officeDocument/2006/relationships/image" Target="../media/image99.png"/><Relationship Id="rId105" Type="http://schemas.openxmlformats.org/officeDocument/2006/relationships/image" Target="../media/image104.svg"/><Relationship Id="rId8" Type="http://schemas.openxmlformats.org/officeDocument/2006/relationships/image" Target="../media/image7.png"/><Relationship Id="rId51" Type="http://schemas.openxmlformats.org/officeDocument/2006/relationships/image" Target="../media/image50.svg"/><Relationship Id="rId72" Type="http://schemas.openxmlformats.org/officeDocument/2006/relationships/image" Target="../media/image71.png"/><Relationship Id="rId93" Type="http://schemas.openxmlformats.org/officeDocument/2006/relationships/image" Target="../media/image92.svg"/><Relationship Id="rId98" Type="http://schemas.openxmlformats.org/officeDocument/2006/relationships/image" Target="../media/image97.png"/><Relationship Id="rId121" Type="http://schemas.openxmlformats.org/officeDocument/2006/relationships/image" Target="../media/image120.svg"/><Relationship Id="rId3" Type="http://schemas.openxmlformats.org/officeDocument/2006/relationships/image" Target="../media/image2.svg"/><Relationship Id="rId25" Type="http://schemas.openxmlformats.org/officeDocument/2006/relationships/image" Target="../media/image24.svg"/><Relationship Id="rId46" Type="http://schemas.openxmlformats.org/officeDocument/2006/relationships/image" Target="../media/image45.png"/><Relationship Id="rId67" Type="http://schemas.openxmlformats.org/officeDocument/2006/relationships/image" Target="../media/image66.svg"/><Relationship Id="rId116" Type="http://schemas.openxmlformats.org/officeDocument/2006/relationships/image" Target="../media/image115.png"/><Relationship Id="rId20" Type="http://schemas.openxmlformats.org/officeDocument/2006/relationships/image" Target="../media/image19.png"/><Relationship Id="rId41" Type="http://schemas.openxmlformats.org/officeDocument/2006/relationships/image" Target="../media/image40.svg"/><Relationship Id="rId62" Type="http://schemas.openxmlformats.org/officeDocument/2006/relationships/image" Target="../media/image61.png"/><Relationship Id="rId83" Type="http://schemas.openxmlformats.org/officeDocument/2006/relationships/image" Target="../media/image82.svg"/><Relationship Id="rId88" Type="http://schemas.openxmlformats.org/officeDocument/2006/relationships/image" Target="../media/image87.png"/><Relationship Id="rId111" Type="http://schemas.openxmlformats.org/officeDocument/2006/relationships/image" Target="../media/image110.svg"/><Relationship Id="rId15" Type="http://schemas.openxmlformats.org/officeDocument/2006/relationships/image" Target="../media/image14.svg"/><Relationship Id="rId36" Type="http://schemas.openxmlformats.org/officeDocument/2006/relationships/image" Target="../media/image35.png"/><Relationship Id="rId57" Type="http://schemas.openxmlformats.org/officeDocument/2006/relationships/image" Target="../media/image56.svg"/><Relationship Id="rId106" Type="http://schemas.openxmlformats.org/officeDocument/2006/relationships/image" Target="../media/image105.png"/><Relationship Id="rId10" Type="http://schemas.openxmlformats.org/officeDocument/2006/relationships/image" Target="../media/image9.png"/><Relationship Id="rId31" Type="http://schemas.openxmlformats.org/officeDocument/2006/relationships/image" Target="../media/image30.svg"/><Relationship Id="rId52" Type="http://schemas.openxmlformats.org/officeDocument/2006/relationships/image" Target="../media/image51.png"/><Relationship Id="rId73" Type="http://schemas.openxmlformats.org/officeDocument/2006/relationships/image" Target="../media/image72.svg"/><Relationship Id="rId78" Type="http://schemas.openxmlformats.org/officeDocument/2006/relationships/image" Target="../media/image77.png"/><Relationship Id="rId94" Type="http://schemas.openxmlformats.org/officeDocument/2006/relationships/image" Target="../media/image93.png"/><Relationship Id="rId99" Type="http://schemas.openxmlformats.org/officeDocument/2006/relationships/image" Target="../media/image98.svg"/><Relationship Id="rId101" Type="http://schemas.openxmlformats.org/officeDocument/2006/relationships/image" Target="../media/image100.svg"/><Relationship Id="rId122" Type="http://schemas.openxmlformats.org/officeDocument/2006/relationships/image" Target="../media/image1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38A81C1A-4C04-B5D5-491F-7C85448F7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8815" y="5541815"/>
            <a:ext cx="559002" cy="55900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47432CD-4F0A-7634-69A2-6E1DDADC9A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10120" y="4621786"/>
            <a:ext cx="760300" cy="7603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067F928-BD88-D006-ECC1-8A0A8F92C6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29596" y="3432553"/>
            <a:ext cx="660162" cy="616151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AAF40980-7CFF-134E-89F2-8C4B8B80DA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00521" y="4404783"/>
            <a:ext cx="894950" cy="83528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BB58D35-28C2-91D6-E25E-94A5B882F8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34260" y="2273868"/>
            <a:ext cx="803307" cy="80330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204DD8F4-C2BE-ACC7-6FE8-3DA9712817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46072" y="4984375"/>
            <a:ext cx="619334" cy="990935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BD130167-DA64-B0D6-4470-00976E6C31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442336" y="3715223"/>
            <a:ext cx="666963" cy="666963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4A071681-5512-74E5-96FD-BC7A4C8F6F9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89527" y="5755781"/>
            <a:ext cx="512992" cy="642574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97E69F4A-9F28-1FA6-9B98-8FAF4C2C73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441738" y="6171286"/>
            <a:ext cx="606927" cy="606927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F1EBD74F-A6FF-71B8-B3FE-2DC3BFBECDB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336726" y="6142733"/>
            <a:ext cx="511244" cy="511244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B4DF027B-B4C4-0327-32E8-78C01579F7C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751324" y="1460938"/>
            <a:ext cx="631841" cy="722104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AD34BC04-6CD6-6DF1-1794-27C15AF331B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995781" y="2074332"/>
            <a:ext cx="666963" cy="666963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FF744175-387D-EC89-99AD-75E48299ED5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823303" y="1972161"/>
            <a:ext cx="791074" cy="791074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A8E3BFF4-CAB1-EFD7-97A5-13361380C5F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357983" y="4707352"/>
            <a:ext cx="319628" cy="266357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E8BE067E-F681-32ED-DBB4-C127F3D3E47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189792" y="5677495"/>
            <a:ext cx="524042" cy="666963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7CCF72D4-B29C-1B25-0B37-D5035C25656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804054" y="4662289"/>
            <a:ext cx="815592" cy="625327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60A61E0C-3B17-B374-B740-DFECC07AEDE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774095" y="1696077"/>
            <a:ext cx="719299" cy="552168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D6179EB8-CA58-3556-3E29-944C788FF48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123634" y="910926"/>
            <a:ext cx="954291" cy="894648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A13EDA5B-56E1-DFEB-AB73-1C3E377568C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8541236" y="2105257"/>
            <a:ext cx="582537" cy="582537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4C0E8704-C669-7772-7F69-85A0FB59BD68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7465950" y="941625"/>
            <a:ext cx="857361" cy="857361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CFBF4D87-8B7B-212D-DD48-0C95F08E8B95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9804248" y="966023"/>
            <a:ext cx="784454" cy="784454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37BA17A7-C53A-9A4B-143A-CCC14FC6120A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8723929" y="970338"/>
            <a:ext cx="695105" cy="695105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DB71E3F4-E8D5-1606-57F2-0E6C06C2B9FD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5523559" y="5765005"/>
            <a:ext cx="460726" cy="403135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9EAE0DF4-2311-A657-C752-6BCE4A4DFC8C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964872" y="4598801"/>
            <a:ext cx="460726" cy="403135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AE9FB387-4A86-AB3D-4780-990E4A35C71C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9660309" y="2183042"/>
            <a:ext cx="790860" cy="642574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FD61FC43-28FE-A3B2-4EAB-0F9808455D7A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8203202" y="3897024"/>
            <a:ext cx="599123" cy="524232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2AC78591-1FC5-FF7B-F987-4D411AF9793F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11446565" y="4135754"/>
            <a:ext cx="230363" cy="230363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813F8E7F-5751-9E26-0818-766EF096D00C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6374359" y="4160801"/>
            <a:ext cx="703566" cy="527675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F7DA21C9-BAD4-FC89-15E4-0C8EB39999CD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8637231" y="2929512"/>
            <a:ext cx="411434" cy="411434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FA1CCDEF-6D24-FD35-F68B-0920188680B1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064068" y="3500982"/>
            <a:ext cx="495090" cy="49509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FDE9EEFF-05D1-AB74-7F2F-668137E3CAF2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5528873" y="4324433"/>
            <a:ext cx="341453" cy="569088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E63676BE-ABB0-A6E1-4C63-A0D910EFDF1D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4490794" y="4416986"/>
            <a:ext cx="380278" cy="373256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4185A337-6C8B-FF6F-AE72-FCEC999E0D90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10505060" y="4020627"/>
            <a:ext cx="636486" cy="477365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275ED8EF-BCA0-228D-B991-F0E839340CA7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10837929" y="5607792"/>
            <a:ext cx="602300" cy="403185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CDA2AF9B-F4CF-D5A7-2026-B31ABDEA4ACE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7295861" y="3226751"/>
            <a:ext cx="561736" cy="495090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5A759E05-E4E3-F219-67B9-9F6D08CEE2D7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9058086" y="122264"/>
            <a:ext cx="897809" cy="561130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33ACBA53-D03E-E77A-E2D5-088F47696F2D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6335809" y="3107803"/>
            <a:ext cx="353635" cy="514378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8F0EA00A-1A60-B5E0-EDD3-E61116D262E9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3884092" y="4511802"/>
            <a:ext cx="343381" cy="422623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343D84D4-44B9-EEA8-EBF8-1D626E2FF820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3267029" y="3067800"/>
            <a:ext cx="636841" cy="594385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6835C2B4-5BB9-8E54-8DDC-5CA2D62D0F4A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10109299" y="225833"/>
            <a:ext cx="353636" cy="495090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1C0A7DAE-6DF5-A03C-CFA0-FA24650D2938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10997452" y="1063066"/>
            <a:ext cx="442777" cy="590369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77F5E17D-A5E7-6E47-FA32-ABA6BCAFFC99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10879144" y="202489"/>
            <a:ext cx="638653" cy="61663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378D0980-DF9A-3817-723B-5D13F3383E46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7997726" y="32786"/>
            <a:ext cx="730138" cy="722994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93A32767-BF58-04AE-E0AA-519085E24908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1763864" y="3141482"/>
            <a:ext cx="745380" cy="616151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0B5B0BC5-B6DA-F518-DA67-3F7621805641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1813794" y="5697328"/>
            <a:ext cx="379060" cy="505413"/>
          </a:xfrm>
          <a:prstGeom prst="rect">
            <a:avLst/>
          </a:prstGeom>
        </p:spPr>
      </p:pic>
      <p:pic>
        <p:nvPicPr>
          <p:cNvPr id="97" name="Graphic 96">
            <a:extLst>
              <a:ext uri="{FF2B5EF4-FFF2-40B4-BE49-F238E27FC236}">
                <a16:creationId xmlns:a16="http://schemas.microsoft.com/office/drawing/2014/main" id="{F5E525F6-C199-EB84-6B89-19BA34299438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9884638" y="3023436"/>
            <a:ext cx="395069" cy="395069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E615513E-E72B-3DF9-3438-5513B4E207BA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161002" y="5697328"/>
            <a:ext cx="1196294" cy="1198631"/>
          </a:xfrm>
          <a:prstGeom prst="rect">
            <a:avLst/>
          </a:prstGeom>
        </p:spPr>
      </p:pic>
      <p:pic>
        <p:nvPicPr>
          <p:cNvPr id="101" name="Graphic 100">
            <a:extLst>
              <a:ext uri="{FF2B5EF4-FFF2-40B4-BE49-F238E27FC236}">
                <a16:creationId xmlns:a16="http://schemas.microsoft.com/office/drawing/2014/main" id="{CCE7FFB4-C65A-99D9-FE9C-3B00BA22541B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58197" y="3067724"/>
            <a:ext cx="1234533" cy="1179751"/>
          </a:xfrm>
          <a:prstGeom prst="rect">
            <a:avLst/>
          </a:prstGeom>
        </p:spPr>
      </p:pic>
      <p:pic>
        <p:nvPicPr>
          <p:cNvPr id="103" name="Graphic 102">
            <a:extLst>
              <a:ext uri="{FF2B5EF4-FFF2-40B4-BE49-F238E27FC236}">
                <a16:creationId xmlns:a16="http://schemas.microsoft.com/office/drawing/2014/main" id="{C5415210-5DE8-C54F-380B-20ADFE744248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2987935" y="1653435"/>
            <a:ext cx="642000" cy="601875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80024F84-AB8B-4452-92D6-03AFEC61771F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1665643" y="1693674"/>
            <a:ext cx="861733" cy="799643"/>
          </a:xfrm>
          <a:prstGeom prst="rect">
            <a:avLst/>
          </a:prstGeom>
        </p:spPr>
      </p:pic>
      <p:pic>
        <p:nvPicPr>
          <p:cNvPr id="107" name="Graphic 106">
            <a:extLst>
              <a:ext uri="{FF2B5EF4-FFF2-40B4-BE49-F238E27FC236}">
                <a16:creationId xmlns:a16="http://schemas.microsoft.com/office/drawing/2014/main" id="{09C015DE-6028-62D8-F451-1FE2D4A0773E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167555" y="1604114"/>
            <a:ext cx="1234532" cy="1163746"/>
          </a:xfrm>
          <a:prstGeom prst="rect">
            <a:avLst/>
          </a:prstGeom>
        </p:spPr>
      </p:pic>
      <p:pic>
        <p:nvPicPr>
          <p:cNvPr id="109" name="Graphic 108">
            <a:extLst>
              <a:ext uri="{FF2B5EF4-FFF2-40B4-BE49-F238E27FC236}">
                <a16:creationId xmlns:a16="http://schemas.microsoft.com/office/drawing/2014/main" id="{4BE73271-A910-FD19-1191-056B7DAB71C9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6973178" y="72988"/>
            <a:ext cx="677441" cy="677441"/>
          </a:xfrm>
          <a:prstGeom prst="rect">
            <a:avLst/>
          </a:prstGeom>
        </p:spPr>
      </p:pic>
      <p:pic>
        <p:nvPicPr>
          <p:cNvPr id="111" name="Graphic 110">
            <a:extLst>
              <a:ext uri="{FF2B5EF4-FFF2-40B4-BE49-F238E27FC236}">
                <a16:creationId xmlns:a16="http://schemas.microsoft.com/office/drawing/2014/main" id="{4ADFFA5C-00E0-2850-BFA4-DBA55B2B5AAF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5826761" y="72989"/>
            <a:ext cx="726062" cy="629254"/>
          </a:xfrm>
          <a:prstGeom prst="rect">
            <a:avLst/>
          </a:prstGeom>
        </p:spPr>
      </p:pic>
      <p:pic>
        <p:nvPicPr>
          <p:cNvPr id="113" name="Graphic 112">
            <a:extLst>
              <a:ext uri="{FF2B5EF4-FFF2-40B4-BE49-F238E27FC236}">
                <a16:creationId xmlns:a16="http://schemas.microsoft.com/office/drawing/2014/main" id="{C0A9B32C-1504-BDAA-117C-E69DD0B2BF39}"/>
              </a:ext>
            </a:extLst>
          </p:cNvPr>
          <p:cNvPicPr>
            <a:picLocks noChangeAspect="1"/>
          </p:cNvPicPr>
          <p:nvPr/>
        </p:nvPicPr>
        <p:blipFill>
          <a:blip r:embed="rId10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10988179" y="2971799"/>
            <a:ext cx="383938" cy="460725"/>
          </a:xfrm>
          <a:prstGeom prst="rect">
            <a:avLst/>
          </a:prstGeom>
        </p:spPr>
      </p:pic>
      <p:pic>
        <p:nvPicPr>
          <p:cNvPr id="115" name="Graphic 114">
            <a:extLst>
              <a:ext uri="{FF2B5EF4-FFF2-40B4-BE49-F238E27FC236}">
                <a16:creationId xmlns:a16="http://schemas.microsoft.com/office/drawing/2014/main" id="{C5FD4491-4E09-2EA3-1BFE-995334F4E29D}"/>
              </a:ext>
            </a:extLst>
          </p:cNvPr>
          <p:cNvPicPr>
            <a:picLocks noChangeAspect="1"/>
          </p:cNvPicPr>
          <p:nvPr/>
        </p:nvPicPr>
        <p:blipFill>
          <a:blip r:embed="rId10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4148830" y="5591175"/>
            <a:ext cx="484721" cy="585505"/>
          </a:xfrm>
          <a:prstGeom prst="rect">
            <a:avLst/>
          </a:prstGeom>
        </p:spPr>
      </p:pic>
      <p:pic>
        <p:nvPicPr>
          <p:cNvPr id="117" name="Graphic 116">
            <a:extLst>
              <a:ext uri="{FF2B5EF4-FFF2-40B4-BE49-F238E27FC236}">
                <a16:creationId xmlns:a16="http://schemas.microsoft.com/office/drawing/2014/main" id="{31C47A19-E8B5-C94D-ABFD-BB185790BF8B}"/>
              </a:ext>
            </a:extLst>
          </p:cNvPr>
          <p:cNvPicPr>
            <a:picLocks noChangeAspect="1"/>
          </p:cNvPicPr>
          <p:nvPr/>
        </p:nvPicPr>
        <p:blipFill>
          <a:blip r:embed="rId1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4530966" y="74848"/>
            <a:ext cx="842916" cy="842916"/>
          </a:xfrm>
          <a:prstGeom prst="rect">
            <a:avLst/>
          </a:prstGeom>
        </p:spPr>
      </p:pic>
      <p:pic>
        <p:nvPicPr>
          <p:cNvPr id="119" name="Graphic 118">
            <a:extLst>
              <a:ext uri="{FF2B5EF4-FFF2-40B4-BE49-F238E27FC236}">
                <a16:creationId xmlns:a16="http://schemas.microsoft.com/office/drawing/2014/main" id="{27F7208E-8166-7466-56D8-9374E7E746BF}"/>
              </a:ext>
            </a:extLst>
          </p:cNvPr>
          <p:cNvPicPr>
            <a:picLocks noChangeAspect="1"/>
          </p:cNvPicPr>
          <p:nvPr/>
        </p:nvPicPr>
        <p:blipFill>
          <a:blip r:embed="rId1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3177484" y="5819015"/>
            <a:ext cx="292753" cy="388737"/>
          </a:xfrm>
          <a:prstGeom prst="rect">
            <a:avLst/>
          </a:prstGeom>
        </p:spPr>
      </p:pic>
      <p:pic>
        <p:nvPicPr>
          <p:cNvPr id="121" name="Graphic 120">
            <a:extLst>
              <a:ext uri="{FF2B5EF4-FFF2-40B4-BE49-F238E27FC236}">
                <a16:creationId xmlns:a16="http://schemas.microsoft.com/office/drawing/2014/main" id="{7C067D24-5D6D-055E-8F66-2DF3B4141737}"/>
              </a:ext>
            </a:extLst>
          </p:cNvPr>
          <p:cNvPicPr>
            <a:picLocks noChangeAspect="1"/>
          </p:cNvPicPr>
          <p:nvPr/>
        </p:nvPicPr>
        <p:blipFill>
          <a:blip r:embed="rId1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3378090" y="163761"/>
            <a:ext cx="708187" cy="708187"/>
          </a:xfrm>
          <a:prstGeom prst="rect">
            <a:avLst/>
          </a:prstGeom>
        </p:spPr>
      </p:pic>
      <p:pic>
        <p:nvPicPr>
          <p:cNvPr id="123" name="Graphic 122">
            <a:extLst>
              <a:ext uri="{FF2B5EF4-FFF2-40B4-BE49-F238E27FC236}">
                <a16:creationId xmlns:a16="http://schemas.microsoft.com/office/drawing/2014/main" id="{ACEB7A3A-CE53-4FB5-9A0E-9BEF1861AAA9}"/>
              </a:ext>
            </a:extLst>
          </p:cNvPr>
          <p:cNvPicPr>
            <a:picLocks noChangeAspect="1"/>
          </p:cNvPicPr>
          <p:nvPr/>
        </p:nvPicPr>
        <p:blipFill>
          <a:blip r:embed="rId1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2189953" y="122265"/>
            <a:ext cx="681099" cy="729694"/>
          </a:xfrm>
          <a:prstGeom prst="rect">
            <a:avLst/>
          </a:prstGeom>
        </p:spPr>
      </p:pic>
      <p:pic>
        <p:nvPicPr>
          <p:cNvPr id="125" name="Graphic 124">
            <a:extLst>
              <a:ext uri="{FF2B5EF4-FFF2-40B4-BE49-F238E27FC236}">
                <a16:creationId xmlns:a16="http://schemas.microsoft.com/office/drawing/2014/main" id="{56564407-A8B6-51CA-E583-AFEB95C2663E}"/>
              </a:ext>
            </a:extLst>
          </p:cNvPr>
          <p:cNvPicPr>
            <a:picLocks noChangeAspect="1"/>
          </p:cNvPicPr>
          <p:nvPr/>
        </p:nvPicPr>
        <p:blipFill>
          <a:blip r:embed="rId1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1070117" y="79239"/>
            <a:ext cx="764162" cy="764162"/>
          </a:xfrm>
          <a:prstGeom prst="rect">
            <a:avLst/>
          </a:prstGeom>
        </p:spPr>
      </p:pic>
      <p:pic>
        <p:nvPicPr>
          <p:cNvPr id="127" name="Graphic 126">
            <a:extLst>
              <a:ext uri="{FF2B5EF4-FFF2-40B4-BE49-F238E27FC236}">
                <a16:creationId xmlns:a16="http://schemas.microsoft.com/office/drawing/2014/main" id="{37835F1D-DEDE-46F8-5F68-A009216F44A9}"/>
              </a:ext>
            </a:extLst>
          </p:cNvPr>
          <p:cNvPicPr>
            <a:picLocks noChangeAspect="1"/>
          </p:cNvPicPr>
          <p:nvPr/>
        </p:nvPicPr>
        <p:blipFill>
          <a:blip r:embed="rId1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76912" y="111294"/>
            <a:ext cx="687797" cy="724169"/>
          </a:xfrm>
          <a:prstGeom prst="rect">
            <a:avLst/>
          </a:prstGeom>
        </p:spPr>
      </p:pic>
      <p:pic>
        <p:nvPicPr>
          <p:cNvPr id="129" name="Graphic 128">
            <a:extLst>
              <a:ext uri="{FF2B5EF4-FFF2-40B4-BE49-F238E27FC236}">
                <a16:creationId xmlns:a16="http://schemas.microsoft.com/office/drawing/2014/main" id="{9B0A5309-59EC-645E-7DF2-8879A2946CF7}"/>
              </a:ext>
            </a:extLst>
          </p:cNvPr>
          <p:cNvPicPr>
            <a:picLocks noChangeAspect="1"/>
          </p:cNvPicPr>
          <p:nvPr/>
        </p:nvPicPr>
        <p:blipFill>
          <a:blip r:embed="rId1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116212" y="4405519"/>
            <a:ext cx="1285875" cy="97155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9180DC63-4B62-365E-011A-289AA970075C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123634" y="910374"/>
            <a:ext cx="954291" cy="89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49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3510621B32F94F929254661C32DB17" ma:contentTypeVersion="17" ma:contentTypeDescription="Create a new document." ma:contentTypeScope="" ma:versionID="78a006b903e797ca0a0bdde06cfbefb3">
  <xsd:schema xmlns:xsd="http://www.w3.org/2001/XMLSchema" xmlns:xs="http://www.w3.org/2001/XMLSchema" xmlns:p="http://schemas.microsoft.com/office/2006/metadata/properties" xmlns:ns2="59d41520-7d16-45c6-b36f-556e372ae1ae" xmlns:ns3="c75b1882-7d7e-40d9-a500-ec2994aeff8d" targetNamespace="http://schemas.microsoft.com/office/2006/metadata/properties" ma:root="true" ma:fieldsID="de75df6bb98c6fee483c4d05e2bcbf26" ns2:_="" ns3:_="">
    <xsd:import namespace="59d41520-7d16-45c6-b36f-556e372ae1ae"/>
    <xsd:import namespace="c75b1882-7d7e-40d9-a500-ec2994aeff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d41520-7d16-45c6-b36f-556e372ae1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f1cc8eb3-a5aa-4be5-91d1-b3168ca6d8c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5b1882-7d7e-40d9-a500-ec2994aeff8d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acaef6a8-1f56-4873-9ec3-71dc29435ba6}" ma:internalName="TaxCatchAll" ma:showField="CatchAllData" ma:web="c75b1882-7d7e-40d9-a500-ec2994aeff8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75b1882-7d7e-40d9-a500-ec2994aeff8d" xsi:nil="true"/>
    <lcf76f155ced4ddcb4097134ff3c332f xmlns="59d41520-7d16-45c6-b36f-556e372ae1a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62510D9-2502-48DC-AEAF-0FEDE29C0211}"/>
</file>

<file path=customXml/itemProps2.xml><?xml version="1.0" encoding="utf-8"?>
<ds:datastoreItem xmlns:ds="http://schemas.openxmlformats.org/officeDocument/2006/customXml" ds:itemID="{76E10BB7-A216-42FB-A21C-D2699338EDF8}"/>
</file>

<file path=customXml/itemProps3.xml><?xml version="1.0" encoding="utf-8"?>
<ds:datastoreItem xmlns:ds="http://schemas.openxmlformats.org/officeDocument/2006/customXml" ds:itemID="{E67B427B-F3D9-4E1F-93D9-04D2E019B369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Darren Phillips</dc:creator>
  <cp:lastModifiedBy>Robert French</cp:lastModifiedBy>
  <cp:revision>3</cp:revision>
  <dcterms:created xsi:type="dcterms:W3CDTF">2022-08-05T07:48:38Z</dcterms:created>
  <dcterms:modified xsi:type="dcterms:W3CDTF">2023-01-17T19:59:12Z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49dd434-d51a-431d-9632-71b0679d7ba6_Enabled">
    <vt:lpwstr>true</vt:lpwstr>
  </property>
  <property fmtid="{D5CDD505-2E9C-101B-9397-08002B2CF9AE}" pid="3" name="MSIP_Label_249dd434-d51a-431d-9632-71b0679d7ba6_SetDate">
    <vt:lpwstr>2022-08-05T07:48:38Z</vt:lpwstr>
  </property>
  <property fmtid="{D5CDD505-2E9C-101B-9397-08002B2CF9AE}" pid="4" name="MSIP_Label_249dd434-d51a-431d-9632-71b0679d7ba6_Method">
    <vt:lpwstr>Standard</vt:lpwstr>
  </property>
  <property fmtid="{D5CDD505-2E9C-101B-9397-08002B2CF9AE}" pid="5" name="MSIP_Label_249dd434-d51a-431d-9632-71b0679d7ba6_Name">
    <vt:lpwstr>General</vt:lpwstr>
  </property>
  <property fmtid="{D5CDD505-2E9C-101B-9397-08002B2CF9AE}" pid="6" name="MSIP_Label_249dd434-d51a-431d-9632-71b0679d7ba6_SiteId">
    <vt:lpwstr>43ad7b98-e4ac-4313-9135-5e9a60cca7f0</vt:lpwstr>
  </property>
  <property fmtid="{D5CDD505-2E9C-101B-9397-08002B2CF9AE}" pid="7" name="MSIP_Label_249dd434-d51a-431d-9632-71b0679d7ba6_ActionId">
    <vt:lpwstr>c7f59b92-e407-46fd-835d-d92e6ee9f9bb</vt:lpwstr>
  </property>
  <property fmtid="{D5CDD505-2E9C-101B-9397-08002B2CF9AE}" pid="8" name="MSIP_Label_249dd434-d51a-431d-9632-71b0679d7ba6_ContentBits">
    <vt:lpwstr>0</vt:lpwstr>
  </property>
  <property fmtid="{D5CDD505-2E9C-101B-9397-08002B2CF9AE}" pid="9" name="ContentTypeId">
    <vt:lpwstr>0x0101007B3510621B32F94F929254661C32DB17</vt:lpwstr>
  </property>
</Properties>
</file>