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05EBF-680F-4B1B-8929-0E16144C2455}" v="32" dt="2022-02-03T14:49:35.016"/>
    <p1510:client id="{1D0F858A-6A6D-8769-A989-9D9180B3BEA1}" v="19" dt="2022-02-17T12:41:56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French" userId="S::robert.french@qnrl.com::0af6d1cc-c945-4f1a-a213-3e077e7e8646" providerId="AD" clId="Web-{0B8ED546-6E6C-4632-B1EA-E721B8715A63}"/>
    <pc:docChg chg="modSld">
      <pc:chgData name="Robert French" userId="S::robert.french@qnrl.com::0af6d1cc-c945-4f1a-a213-3e077e7e8646" providerId="AD" clId="Web-{0B8ED546-6E6C-4632-B1EA-E721B8715A63}" dt="2022-02-02T09:58:35.532" v="1" actId="1076"/>
      <pc:docMkLst>
        <pc:docMk/>
      </pc:docMkLst>
      <pc:sldChg chg="addSp modSp">
        <pc:chgData name="Robert French" userId="S::robert.french@qnrl.com::0af6d1cc-c945-4f1a-a213-3e077e7e8646" providerId="AD" clId="Web-{0B8ED546-6E6C-4632-B1EA-E721B8715A63}" dt="2022-02-02T09:58:35.532" v="1" actId="1076"/>
        <pc:sldMkLst>
          <pc:docMk/>
          <pc:sldMk cId="109857222" sldId="256"/>
        </pc:sldMkLst>
        <pc:picChg chg="add mod">
          <ac:chgData name="Robert French" userId="S::robert.french@qnrl.com::0af6d1cc-c945-4f1a-a213-3e077e7e8646" providerId="AD" clId="Web-{0B8ED546-6E6C-4632-B1EA-E721B8715A63}" dt="2022-02-02T09:58:35.532" v="1" actId="1076"/>
          <ac:picMkLst>
            <pc:docMk/>
            <pc:sldMk cId="109857222" sldId="256"/>
            <ac:picMk id="2" creationId="{24010A5A-2F34-4C82-B06D-DC4006435631}"/>
          </ac:picMkLst>
        </pc:picChg>
      </pc:sldChg>
    </pc:docChg>
  </pc:docChgLst>
  <pc:docChgLst>
    <pc:chgData name="Robert French" userId="S::robert.french@qnrl.com::0af6d1cc-c945-4f1a-a213-3e077e7e8646" providerId="AD" clId="Web-{1D0F858A-6A6D-8769-A989-9D9180B3BEA1}"/>
    <pc:docChg chg="modSld">
      <pc:chgData name="Robert French" userId="S::robert.french@qnrl.com::0af6d1cc-c945-4f1a-a213-3e077e7e8646" providerId="AD" clId="Web-{1D0F858A-6A6D-8769-A989-9D9180B3BEA1}" dt="2022-02-17T12:41:56.405" v="15" actId="1076"/>
      <pc:docMkLst>
        <pc:docMk/>
      </pc:docMkLst>
      <pc:sldChg chg="addSp delSp modSp">
        <pc:chgData name="Robert French" userId="S::robert.french@qnrl.com::0af6d1cc-c945-4f1a-a213-3e077e7e8646" providerId="AD" clId="Web-{1D0F858A-6A6D-8769-A989-9D9180B3BEA1}" dt="2022-02-17T12:41:56.405" v="15" actId="1076"/>
        <pc:sldMkLst>
          <pc:docMk/>
          <pc:sldMk cId="109857222" sldId="256"/>
        </pc:sldMkLst>
        <pc:picChg chg="add mod">
          <ac:chgData name="Robert French" userId="S::robert.french@qnrl.com::0af6d1cc-c945-4f1a-a213-3e077e7e8646" providerId="AD" clId="Web-{1D0F858A-6A6D-8769-A989-9D9180B3BEA1}" dt="2022-02-17T12:39:15.745" v="3" actId="14100"/>
          <ac:picMkLst>
            <pc:docMk/>
            <pc:sldMk cId="109857222" sldId="256"/>
            <ac:picMk id="29" creationId="{1C6F51E1-9C70-44F2-92B9-6031006422D9}"/>
          </ac:picMkLst>
        </pc:picChg>
        <pc:picChg chg="add mod">
          <ac:chgData name="Robert French" userId="S::robert.french@qnrl.com::0af6d1cc-c945-4f1a-a213-3e077e7e8646" providerId="AD" clId="Web-{1D0F858A-6A6D-8769-A989-9D9180B3BEA1}" dt="2022-02-17T12:40:19.825" v="10" actId="1076"/>
          <ac:picMkLst>
            <pc:docMk/>
            <pc:sldMk cId="109857222" sldId="256"/>
            <ac:picMk id="30" creationId="{F6FE00F3-8AB9-4F47-9BC8-EEA5666F56B9}"/>
          </ac:picMkLst>
        </pc:picChg>
        <pc:picChg chg="add mod">
          <ac:chgData name="Robert French" userId="S::robert.french@qnrl.com::0af6d1cc-c945-4f1a-a213-3e077e7e8646" providerId="AD" clId="Web-{1D0F858A-6A6D-8769-A989-9D9180B3BEA1}" dt="2022-02-17T12:41:56.405" v="15" actId="1076"/>
          <ac:picMkLst>
            <pc:docMk/>
            <pc:sldMk cId="109857222" sldId="256"/>
            <ac:picMk id="32" creationId="{44AA348B-2C76-4DCE-9F88-CA74D29F084A}"/>
          </ac:picMkLst>
        </pc:picChg>
        <pc:picChg chg="del">
          <ac:chgData name="Robert French" userId="S::robert.french@qnrl.com::0af6d1cc-c945-4f1a-a213-3e077e7e8646" providerId="AD" clId="Web-{1D0F858A-6A6D-8769-A989-9D9180B3BEA1}" dt="2022-02-17T12:40:12.653" v="7"/>
          <ac:picMkLst>
            <pc:docMk/>
            <pc:sldMk cId="109857222" sldId="256"/>
            <ac:picMk id="37" creationId="{D4629AF0-F7A7-4AC2-864E-2EAB334B0903}"/>
          </ac:picMkLst>
        </pc:picChg>
        <pc:picChg chg="del">
          <ac:chgData name="Robert French" userId="S::robert.french@qnrl.com::0af6d1cc-c945-4f1a-a213-3e077e7e8646" providerId="AD" clId="Web-{1D0F858A-6A6D-8769-A989-9D9180B3BEA1}" dt="2022-02-17T12:39:37.605" v="5"/>
          <ac:picMkLst>
            <pc:docMk/>
            <pc:sldMk cId="109857222" sldId="256"/>
            <ac:picMk id="39" creationId="{9F105F06-DA01-497B-AFC9-F6504B501C56}"/>
          </ac:picMkLst>
        </pc:picChg>
        <pc:picChg chg="del">
          <ac:chgData name="Robert French" userId="S::robert.french@qnrl.com::0af6d1cc-c945-4f1a-a213-3e077e7e8646" providerId="AD" clId="Web-{1D0F858A-6A6D-8769-A989-9D9180B3BEA1}" dt="2022-02-17T12:39:09.261" v="0"/>
          <ac:picMkLst>
            <pc:docMk/>
            <pc:sldMk cId="109857222" sldId="256"/>
            <ac:picMk id="41" creationId="{BE46C003-7ADA-488A-A0AD-F2B96091C9AA}"/>
          </ac:picMkLst>
        </pc:picChg>
        <pc:picChg chg="add mod">
          <ac:chgData name="Robert French" userId="S::robert.french@qnrl.com::0af6d1cc-c945-4f1a-a213-3e077e7e8646" providerId="AD" clId="Web-{1D0F858A-6A6D-8769-A989-9D9180B3BEA1}" dt="2022-02-17T12:39:41.683" v="6" actId="1076"/>
          <ac:picMkLst>
            <pc:docMk/>
            <pc:sldMk cId="109857222" sldId="256"/>
            <ac:picMk id="46" creationId="{30C5843C-37EC-41A8-9304-A9970B9B71B0}"/>
          </ac:picMkLst>
        </pc:picChg>
        <pc:picChg chg="del">
          <ac:chgData name="Robert French" userId="S::robert.french@qnrl.com::0af6d1cc-c945-4f1a-a213-3e077e7e8646" providerId="AD" clId="Web-{1D0F858A-6A6D-8769-A989-9D9180B3BEA1}" dt="2022-02-17T12:41:42.202" v="11"/>
          <ac:picMkLst>
            <pc:docMk/>
            <pc:sldMk cId="109857222" sldId="256"/>
            <ac:picMk id="47" creationId="{3D0E7B9D-0214-4CF3-98C4-60CD878F4E53}"/>
          </ac:picMkLst>
        </pc:picChg>
        <pc:cxnChg chg="mod">
          <ac:chgData name="Robert French" userId="S::robert.french@qnrl.com::0af6d1cc-c945-4f1a-a213-3e077e7e8646" providerId="AD" clId="Web-{1D0F858A-6A6D-8769-A989-9D9180B3BEA1}" dt="2022-02-17T12:41:42.202" v="11"/>
          <ac:cxnSpMkLst>
            <pc:docMk/>
            <pc:sldMk cId="109857222" sldId="256"/>
            <ac:cxnSpMk id="49" creationId="{964B115D-DBC4-46F8-B99E-9AFEE7EDDF2D}"/>
          </ac:cxnSpMkLst>
        </pc:cxnChg>
      </pc:sldChg>
    </pc:docChg>
  </pc:docChgLst>
  <pc:docChgLst>
    <pc:chgData name="Robert French" userId="0af6d1cc-c945-4f1a-a213-3e077e7e8646" providerId="ADAL" clId="{13D05EBF-680F-4B1B-8929-0E16144C2455}"/>
    <pc:docChg chg="undo custSel addSld delSld modSld">
      <pc:chgData name="Robert French" userId="0af6d1cc-c945-4f1a-a213-3e077e7e8646" providerId="ADAL" clId="{13D05EBF-680F-4B1B-8929-0E16144C2455}" dt="2022-02-03T14:52:01.383" v="316" actId="1076"/>
      <pc:docMkLst>
        <pc:docMk/>
      </pc:docMkLst>
      <pc:sldChg chg="addSp delSp modSp mod">
        <pc:chgData name="Robert French" userId="0af6d1cc-c945-4f1a-a213-3e077e7e8646" providerId="ADAL" clId="{13D05EBF-680F-4B1B-8929-0E16144C2455}" dt="2022-02-03T14:52:01.383" v="316" actId="1076"/>
        <pc:sldMkLst>
          <pc:docMk/>
          <pc:sldMk cId="109857222" sldId="256"/>
        </pc:sldMkLst>
        <pc:spChg chg="add mod">
          <ac:chgData name="Robert French" userId="0af6d1cc-c945-4f1a-a213-3e077e7e8646" providerId="ADAL" clId="{13D05EBF-680F-4B1B-8929-0E16144C2455}" dt="2022-02-02T11:31:53.272" v="31" actId="164"/>
          <ac:spMkLst>
            <pc:docMk/>
            <pc:sldMk cId="109857222" sldId="256"/>
            <ac:spMk id="15" creationId="{C5FFE50A-1CB0-4D68-A9FC-9F41CD6839C0}"/>
          </ac:spMkLst>
        </pc:spChg>
        <pc:spChg chg="mod ord">
          <ac:chgData name="Robert French" userId="0af6d1cc-c945-4f1a-a213-3e077e7e8646" providerId="ADAL" clId="{13D05EBF-680F-4B1B-8929-0E16144C2455}" dt="2022-02-03T14:45:09.790" v="193"/>
          <ac:spMkLst>
            <pc:docMk/>
            <pc:sldMk cId="109857222" sldId="256"/>
            <ac:spMk id="17" creationId="{DFF6167C-86FE-4E08-AB88-A3A0B78EB8B0}"/>
          </ac:spMkLst>
        </pc:spChg>
        <pc:spChg chg="mod">
          <ac:chgData name="Robert French" userId="0af6d1cc-c945-4f1a-a213-3e077e7e8646" providerId="ADAL" clId="{13D05EBF-680F-4B1B-8929-0E16144C2455}" dt="2022-02-02T13:29:32.802" v="71" actId="1076"/>
          <ac:spMkLst>
            <pc:docMk/>
            <pc:sldMk cId="109857222" sldId="256"/>
            <ac:spMk id="24" creationId="{CF03F118-2F23-4CDF-8955-7084670D68B1}"/>
          </ac:spMkLst>
        </pc:spChg>
        <pc:spChg chg="add mod">
          <ac:chgData name="Robert French" userId="0af6d1cc-c945-4f1a-a213-3e077e7e8646" providerId="ADAL" clId="{13D05EBF-680F-4B1B-8929-0E16144C2455}" dt="2022-02-02T13:30:23.229" v="79" actId="1076"/>
          <ac:spMkLst>
            <pc:docMk/>
            <pc:sldMk cId="109857222" sldId="256"/>
            <ac:spMk id="31" creationId="{8273EB8F-AC23-42C8-BCD9-94FAA0E04D3C}"/>
          </ac:spMkLst>
        </pc:spChg>
        <pc:spChg chg="add mod">
          <ac:chgData name="Robert French" userId="0af6d1cc-c945-4f1a-a213-3e077e7e8646" providerId="ADAL" clId="{13D05EBF-680F-4B1B-8929-0E16144C2455}" dt="2022-02-02T13:30:54.789" v="86" actId="14100"/>
          <ac:spMkLst>
            <pc:docMk/>
            <pc:sldMk cId="109857222" sldId="256"/>
            <ac:spMk id="33" creationId="{2DCE5218-FD90-4DEB-9ED9-A4D1017A657B}"/>
          </ac:spMkLst>
        </pc:spChg>
        <pc:spChg chg="add mod">
          <ac:chgData name="Robert French" userId="0af6d1cc-c945-4f1a-a213-3e077e7e8646" providerId="ADAL" clId="{13D05EBF-680F-4B1B-8929-0E16144C2455}" dt="2022-02-02T13:30:51.096" v="85" actId="14100"/>
          <ac:spMkLst>
            <pc:docMk/>
            <pc:sldMk cId="109857222" sldId="256"/>
            <ac:spMk id="34" creationId="{15D1F6EA-77B7-4153-9E56-D48C0F32ABE8}"/>
          </ac:spMkLst>
        </pc:spChg>
        <pc:spChg chg="add mod">
          <ac:chgData name="Robert French" userId="0af6d1cc-c945-4f1a-a213-3e077e7e8646" providerId="ADAL" clId="{13D05EBF-680F-4B1B-8929-0E16144C2455}" dt="2022-02-03T14:47:02.055" v="221" actId="1076"/>
          <ac:spMkLst>
            <pc:docMk/>
            <pc:sldMk cId="109857222" sldId="256"/>
            <ac:spMk id="40" creationId="{13B8FC7E-D02A-41E0-80ED-6956544202DB}"/>
          </ac:spMkLst>
        </pc:spChg>
        <pc:spChg chg="add mod">
          <ac:chgData name="Robert French" userId="0af6d1cc-c945-4f1a-a213-3e077e7e8646" providerId="ADAL" clId="{13D05EBF-680F-4B1B-8929-0E16144C2455}" dt="2022-02-03T14:51:56.806" v="315" actId="1076"/>
          <ac:spMkLst>
            <pc:docMk/>
            <pc:sldMk cId="109857222" sldId="256"/>
            <ac:spMk id="44" creationId="{2636A585-8F4F-4194-BFD5-008ACC3A3FE5}"/>
          </ac:spMkLst>
        </pc:spChg>
        <pc:spChg chg="add mod">
          <ac:chgData name="Robert French" userId="0af6d1cc-c945-4f1a-a213-3e077e7e8646" providerId="ADAL" clId="{13D05EBF-680F-4B1B-8929-0E16144C2455}" dt="2022-02-03T14:47:19.472" v="244" actId="20577"/>
          <ac:spMkLst>
            <pc:docMk/>
            <pc:sldMk cId="109857222" sldId="256"/>
            <ac:spMk id="45" creationId="{CBA7198C-416C-4964-AD05-3995E316C289}"/>
          </ac:spMkLst>
        </pc:spChg>
        <pc:grpChg chg="add mod ord">
          <ac:chgData name="Robert French" userId="0af6d1cc-c945-4f1a-a213-3e077e7e8646" providerId="ADAL" clId="{13D05EBF-680F-4B1B-8929-0E16144C2455}" dt="2022-02-02T13:21:56.047" v="47" actId="167"/>
          <ac:grpSpMkLst>
            <pc:docMk/>
            <pc:sldMk cId="109857222" sldId="256"/>
            <ac:grpSpMk id="5" creationId="{1F9411FF-5D25-409E-9A04-01FE7BDC30C4}"/>
          </ac:grpSpMkLst>
        </pc:grpChg>
        <pc:grpChg chg="mod">
          <ac:chgData name="Robert French" userId="0af6d1cc-c945-4f1a-a213-3e077e7e8646" providerId="ADAL" clId="{13D05EBF-680F-4B1B-8929-0E16144C2455}" dt="2022-02-02T13:20:45.479" v="40" actId="164"/>
          <ac:grpSpMkLst>
            <pc:docMk/>
            <pc:sldMk cId="109857222" sldId="256"/>
            <ac:grpSpMk id="10" creationId="{059D8310-708F-40E6-92D8-F5EF1B6CD7E2}"/>
          </ac:grpSpMkLst>
        </pc:grpChg>
        <pc:grpChg chg="add mod">
          <ac:chgData name="Robert French" userId="0af6d1cc-c945-4f1a-a213-3e077e7e8646" providerId="ADAL" clId="{13D05EBF-680F-4B1B-8929-0E16144C2455}" dt="2022-02-02T13:20:45.479" v="40" actId="164"/>
          <ac:grpSpMkLst>
            <pc:docMk/>
            <pc:sldMk cId="109857222" sldId="256"/>
            <ac:grpSpMk id="16" creationId="{8EC1E1E5-CA44-4CC0-A3DF-330505200C44}"/>
          </ac:grpSpMkLst>
        </pc:grpChg>
        <pc:grpChg chg="mod">
          <ac:chgData name="Robert French" userId="0af6d1cc-c945-4f1a-a213-3e077e7e8646" providerId="ADAL" clId="{13D05EBF-680F-4B1B-8929-0E16144C2455}" dt="2022-02-02T13:22:19.571" v="48" actId="1076"/>
          <ac:grpSpMkLst>
            <pc:docMk/>
            <pc:sldMk cId="109857222" sldId="256"/>
            <ac:grpSpMk id="20" creationId="{C66148E0-6959-4A64-9701-1A107A7C24FC}"/>
          </ac:grpSpMkLst>
        </pc:grpChg>
        <pc:grpChg chg="mod">
          <ac:chgData name="Robert French" userId="0af6d1cc-c945-4f1a-a213-3e077e7e8646" providerId="ADAL" clId="{13D05EBF-680F-4B1B-8929-0E16144C2455}" dt="2022-02-02T13:21:02.974" v="42" actId="164"/>
          <ac:grpSpMkLst>
            <pc:docMk/>
            <pc:sldMk cId="109857222" sldId="256"/>
            <ac:grpSpMk id="25" creationId="{77566F70-733D-498A-8302-D6540A0099A0}"/>
          </ac:grpSpMkLst>
        </pc:grpChg>
        <pc:grpChg chg="add mod">
          <ac:chgData name="Robert French" userId="0af6d1cc-c945-4f1a-a213-3e077e7e8646" providerId="ADAL" clId="{13D05EBF-680F-4B1B-8929-0E16144C2455}" dt="2022-02-03T14:43:09.145" v="192" actId="1076"/>
          <ac:grpSpMkLst>
            <pc:docMk/>
            <pc:sldMk cId="109857222" sldId="256"/>
            <ac:grpSpMk id="27" creationId="{89F76B1B-712D-4BAD-B344-1770B44EFD92}"/>
          </ac:grpSpMkLst>
        </pc:grpChg>
        <pc:picChg chg="add mod">
          <ac:chgData name="Robert French" userId="0af6d1cc-c945-4f1a-a213-3e077e7e8646" providerId="ADAL" clId="{13D05EBF-680F-4B1B-8929-0E16144C2455}" dt="2022-02-02T11:31:53.272" v="31" actId="164"/>
          <ac:picMkLst>
            <pc:docMk/>
            <pc:sldMk cId="109857222" sldId="256"/>
            <ac:picMk id="8" creationId="{D6034B3B-969D-48D6-940D-81CB31A1AF15}"/>
          </ac:picMkLst>
        </pc:picChg>
        <pc:picChg chg="add del mod">
          <ac:chgData name="Robert French" userId="0af6d1cc-c945-4f1a-a213-3e077e7e8646" providerId="ADAL" clId="{13D05EBF-680F-4B1B-8929-0E16144C2455}" dt="2022-02-02T13:34:13.092" v="93" actId="478"/>
          <ac:picMkLst>
            <pc:docMk/>
            <pc:sldMk cId="109857222" sldId="256"/>
            <ac:picMk id="35" creationId="{7F655B79-8150-4BB3-B202-072F2A602942}"/>
          </ac:picMkLst>
        </pc:picChg>
        <pc:picChg chg="add mod">
          <ac:chgData name="Robert French" userId="0af6d1cc-c945-4f1a-a213-3e077e7e8646" providerId="ADAL" clId="{13D05EBF-680F-4B1B-8929-0E16144C2455}" dt="2022-02-02T13:34:18.403" v="95" actId="1076"/>
          <ac:picMkLst>
            <pc:docMk/>
            <pc:sldMk cId="109857222" sldId="256"/>
            <ac:picMk id="37" creationId="{D4629AF0-F7A7-4AC2-864E-2EAB334B0903}"/>
          </ac:picMkLst>
        </pc:picChg>
        <pc:picChg chg="add mod">
          <ac:chgData name="Robert French" userId="0af6d1cc-c945-4f1a-a213-3e077e7e8646" providerId="ADAL" clId="{13D05EBF-680F-4B1B-8929-0E16144C2455}" dt="2022-02-03T14:45:50.293" v="198" actId="1076"/>
          <ac:picMkLst>
            <pc:docMk/>
            <pc:sldMk cId="109857222" sldId="256"/>
            <ac:picMk id="39" creationId="{9F105F06-DA01-497B-AFC9-F6504B501C56}"/>
          </ac:picMkLst>
        </pc:picChg>
        <pc:picChg chg="add mod">
          <ac:chgData name="Robert French" userId="0af6d1cc-c945-4f1a-a213-3e077e7e8646" providerId="ADAL" clId="{13D05EBF-680F-4B1B-8929-0E16144C2455}" dt="2022-02-03T14:45:52.073" v="199" actId="1076"/>
          <ac:picMkLst>
            <pc:docMk/>
            <pc:sldMk cId="109857222" sldId="256"/>
            <ac:picMk id="41" creationId="{BE46C003-7ADA-488A-A0AD-F2B96091C9AA}"/>
          </ac:picMkLst>
        </pc:picChg>
        <pc:picChg chg="add del mod">
          <ac:chgData name="Robert French" userId="0af6d1cc-c945-4f1a-a213-3e077e7e8646" providerId="ADAL" clId="{13D05EBF-680F-4B1B-8929-0E16144C2455}" dt="2022-02-03T14:50:10.267" v="254" actId="478"/>
          <ac:picMkLst>
            <pc:docMk/>
            <pc:sldMk cId="109857222" sldId="256"/>
            <ac:picMk id="43" creationId="{0C8EE530-542E-4650-83EA-02BA8ACE10BB}"/>
          </ac:picMkLst>
        </pc:picChg>
        <pc:picChg chg="add mod">
          <ac:chgData name="Robert French" userId="0af6d1cc-c945-4f1a-a213-3e077e7e8646" providerId="ADAL" clId="{13D05EBF-680F-4B1B-8929-0E16144C2455}" dt="2022-02-03T14:52:01.383" v="316" actId="1076"/>
          <ac:picMkLst>
            <pc:docMk/>
            <pc:sldMk cId="109857222" sldId="256"/>
            <ac:picMk id="47" creationId="{3D0E7B9D-0214-4CF3-98C4-60CD878F4E53}"/>
          </ac:picMkLst>
        </pc:picChg>
        <pc:picChg chg="add mod">
          <ac:chgData name="Robert French" userId="0af6d1cc-c945-4f1a-a213-3e077e7e8646" providerId="ADAL" clId="{13D05EBF-680F-4B1B-8929-0E16144C2455}" dt="2022-02-02T13:28:23.162" v="63" actId="1076"/>
          <ac:picMkLst>
            <pc:docMk/>
            <pc:sldMk cId="109857222" sldId="256"/>
            <ac:picMk id="1026" creationId="{109B84B5-1881-49D0-AC94-D0493A1B3C6C}"/>
          </ac:picMkLst>
        </pc:picChg>
        <pc:cxnChg chg="mod ord">
          <ac:chgData name="Robert French" userId="0af6d1cc-c945-4f1a-a213-3e077e7e8646" providerId="ADAL" clId="{13D05EBF-680F-4B1B-8929-0E16144C2455}" dt="2022-02-02T13:21:48.787" v="45" actId="166"/>
          <ac:cxnSpMkLst>
            <pc:docMk/>
            <pc:sldMk cId="109857222" sldId="256"/>
            <ac:cxnSpMk id="19" creationId="{50AFFA34-4004-4179-B0B0-9B51DD60BF06}"/>
          </ac:cxnSpMkLst>
        </pc:cxnChg>
        <pc:cxnChg chg="add mod">
          <ac:chgData name="Robert French" userId="0af6d1cc-c945-4f1a-a213-3e077e7e8646" providerId="ADAL" clId="{13D05EBF-680F-4B1B-8929-0E16144C2455}" dt="2022-02-02T13:20:45.479" v="40" actId="164"/>
          <ac:cxnSpMkLst>
            <pc:docMk/>
            <pc:sldMk cId="109857222" sldId="256"/>
            <ac:cxnSpMk id="26" creationId="{0A47B200-CF40-42F3-876C-B95E5D95AC90}"/>
          </ac:cxnSpMkLst>
        </pc:cxnChg>
        <pc:cxnChg chg="add mod">
          <ac:chgData name="Robert French" userId="0af6d1cc-c945-4f1a-a213-3e077e7e8646" providerId="ADAL" clId="{13D05EBF-680F-4B1B-8929-0E16144C2455}" dt="2022-02-02T13:27:49.060" v="54" actId="14100"/>
          <ac:cxnSpMkLst>
            <pc:docMk/>
            <pc:sldMk cId="109857222" sldId="256"/>
            <ac:cxnSpMk id="28" creationId="{3624C1CE-FB11-4AC3-A658-182D39481107}"/>
          </ac:cxnSpMkLst>
        </pc:cxnChg>
        <pc:cxnChg chg="add del mod">
          <ac:chgData name="Robert French" userId="0af6d1cc-c945-4f1a-a213-3e077e7e8646" providerId="ADAL" clId="{13D05EBF-680F-4B1B-8929-0E16144C2455}" dt="2022-02-03T14:45:47.160" v="197" actId="478"/>
          <ac:cxnSpMkLst>
            <pc:docMk/>
            <pc:sldMk cId="109857222" sldId="256"/>
            <ac:cxnSpMk id="30" creationId="{C2602FB3-73DC-4387-8721-D391268A35F6}"/>
          </ac:cxnSpMkLst>
        </pc:cxnChg>
        <pc:cxnChg chg="add mod">
          <ac:chgData name="Robert French" userId="0af6d1cc-c945-4f1a-a213-3e077e7e8646" providerId="ADAL" clId="{13D05EBF-680F-4B1B-8929-0E16144C2455}" dt="2022-02-03T14:47:35.998" v="245" actId="1076"/>
          <ac:cxnSpMkLst>
            <pc:docMk/>
            <pc:sldMk cId="109857222" sldId="256"/>
            <ac:cxnSpMk id="36" creationId="{C0FFE40C-B3DB-4FCE-8912-DDA9B4A4370E}"/>
          </ac:cxnSpMkLst>
        </pc:cxnChg>
        <pc:cxnChg chg="add mod">
          <ac:chgData name="Robert French" userId="0af6d1cc-c945-4f1a-a213-3e077e7e8646" providerId="ADAL" clId="{13D05EBF-680F-4B1B-8929-0E16144C2455}" dt="2022-02-03T14:47:37.941" v="246" actId="1076"/>
          <ac:cxnSpMkLst>
            <pc:docMk/>
            <pc:sldMk cId="109857222" sldId="256"/>
            <ac:cxnSpMk id="42" creationId="{4A70D55C-1488-4979-BE7D-E8428AB66A0F}"/>
          </ac:cxnSpMkLst>
        </pc:cxnChg>
        <pc:cxnChg chg="add mod">
          <ac:chgData name="Robert French" userId="0af6d1cc-c945-4f1a-a213-3e077e7e8646" providerId="ADAL" clId="{13D05EBF-680F-4B1B-8929-0E16144C2455}" dt="2022-02-03T14:52:01.383" v="316" actId="1076"/>
          <ac:cxnSpMkLst>
            <pc:docMk/>
            <pc:sldMk cId="109857222" sldId="256"/>
            <ac:cxnSpMk id="49" creationId="{964B115D-DBC4-46F8-B99E-9AFEE7EDDF2D}"/>
          </ac:cxnSpMkLst>
        </pc:cxnChg>
      </pc:sldChg>
      <pc:sldChg chg="del">
        <pc:chgData name="Robert French" userId="0af6d1cc-c945-4f1a-a213-3e077e7e8646" providerId="ADAL" clId="{13D05EBF-680F-4B1B-8929-0E16144C2455}" dt="2022-02-02T13:51:33.287" v="103" actId="47"/>
        <pc:sldMkLst>
          <pc:docMk/>
          <pc:sldMk cId="2162209178" sldId="257"/>
        </pc:sldMkLst>
      </pc:sldChg>
      <pc:sldChg chg="addSp delSp modSp new del mod">
        <pc:chgData name="Robert French" userId="0af6d1cc-c945-4f1a-a213-3e077e7e8646" providerId="ADAL" clId="{13D05EBF-680F-4B1B-8929-0E16144C2455}" dt="2022-02-02T15:25:03.655" v="190" actId="2696"/>
        <pc:sldMkLst>
          <pc:docMk/>
          <pc:sldMk cId="3567847956" sldId="257"/>
        </pc:sldMkLst>
        <pc:spChg chg="del">
          <ac:chgData name="Robert French" userId="0af6d1cc-c945-4f1a-a213-3e077e7e8646" providerId="ADAL" clId="{13D05EBF-680F-4B1B-8929-0E16144C2455}" dt="2022-02-02T15:19:54.012" v="105" actId="478"/>
          <ac:spMkLst>
            <pc:docMk/>
            <pc:sldMk cId="3567847956" sldId="257"/>
            <ac:spMk id="2" creationId="{301682DB-BE4D-428A-9FE5-BC9B39C2BACF}"/>
          </ac:spMkLst>
        </pc:spChg>
        <pc:spChg chg="del">
          <ac:chgData name="Robert French" userId="0af6d1cc-c945-4f1a-a213-3e077e7e8646" providerId="ADAL" clId="{13D05EBF-680F-4B1B-8929-0E16144C2455}" dt="2022-02-02T15:19:55.511" v="106" actId="478"/>
          <ac:spMkLst>
            <pc:docMk/>
            <pc:sldMk cId="3567847956" sldId="257"/>
            <ac:spMk id="3" creationId="{6B11CC60-CFD7-474E-811D-A195B8A2006E}"/>
          </ac:spMkLst>
        </pc:spChg>
        <pc:spChg chg="add mod">
          <ac:chgData name="Robert French" userId="0af6d1cc-c945-4f1a-a213-3e077e7e8646" providerId="ADAL" clId="{13D05EBF-680F-4B1B-8929-0E16144C2455}" dt="2022-02-02T15:21:27.289" v="177" actId="14100"/>
          <ac:spMkLst>
            <pc:docMk/>
            <pc:sldMk cId="3567847956" sldId="257"/>
            <ac:spMk id="4" creationId="{5B84971C-29DE-4AC4-B41A-A5D32A0F74A2}"/>
          </ac:spMkLst>
        </pc:spChg>
        <pc:spChg chg="add mod">
          <ac:chgData name="Robert French" userId="0af6d1cc-c945-4f1a-a213-3e077e7e8646" providerId="ADAL" clId="{13D05EBF-680F-4B1B-8929-0E16144C2455}" dt="2022-02-02T15:22:29.553" v="188" actId="14100"/>
          <ac:spMkLst>
            <pc:docMk/>
            <pc:sldMk cId="3567847956" sldId="257"/>
            <ac:spMk id="5" creationId="{1029D53A-E944-4852-809A-6159FE43D1EC}"/>
          </ac:spMkLst>
        </pc:spChg>
        <pc:spChg chg="add mod">
          <ac:chgData name="Robert French" userId="0af6d1cc-c945-4f1a-a213-3e077e7e8646" providerId="ADAL" clId="{13D05EBF-680F-4B1B-8929-0E16144C2455}" dt="2022-02-02T15:22:14.509" v="187" actId="1076"/>
          <ac:spMkLst>
            <pc:docMk/>
            <pc:sldMk cId="3567847956" sldId="257"/>
            <ac:spMk id="6" creationId="{D7B31B42-D7DD-4EF9-A772-D54349CDE0EB}"/>
          </ac:spMkLst>
        </pc:spChg>
        <pc:spChg chg="add mod">
          <ac:chgData name="Robert French" userId="0af6d1cc-c945-4f1a-a213-3e077e7e8646" providerId="ADAL" clId="{13D05EBF-680F-4B1B-8929-0E16144C2455}" dt="2022-02-02T15:21:59.422" v="186" actId="1076"/>
          <ac:spMkLst>
            <pc:docMk/>
            <pc:sldMk cId="3567847956" sldId="257"/>
            <ac:spMk id="7" creationId="{3E8F5C3B-4C93-47F7-85FD-624DCAA8B996}"/>
          </ac:spMkLst>
        </pc:spChg>
        <pc:spChg chg="add mod">
          <ac:chgData name="Robert French" userId="0af6d1cc-c945-4f1a-a213-3e077e7e8646" providerId="ADAL" clId="{13D05EBF-680F-4B1B-8929-0E16144C2455}" dt="2022-02-02T15:22:32.566" v="189" actId="1076"/>
          <ac:spMkLst>
            <pc:docMk/>
            <pc:sldMk cId="3567847956" sldId="257"/>
            <ac:spMk id="8" creationId="{7D96D91A-78FE-479D-8452-3A07387208E9}"/>
          </ac:spMkLst>
        </pc:spChg>
        <pc:spChg chg="add mod">
          <ac:chgData name="Robert French" userId="0af6d1cc-c945-4f1a-a213-3e077e7e8646" providerId="ADAL" clId="{13D05EBF-680F-4B1B-8929-0E16144C2455}" dt="2022-02-02T15:21:19.873" v="175" actId="20577"/>
          <ac:spMkLst>
            <pc:docMk/>
            <pc:sldMk cId="3567847956" sldId="257"/>
            <ac:spMk id="9" creationId="{05CE7D29-0FDD-474E-8FA4-62A0068C9E3F}"/>
          </ac:spMkLst>
        </pc:spChg>
        <pc:cxnChg chg="add mod">
          <ac:chgData name="Robert French" userId="0af6d1cc-c945-4f1a-a213-3e077e7e8646" providerId="ADAL" clId="{13D05EBF-680F-4B1B-8929-0E16144C2455}" dt="2022-02-02T15:22:32.566" v="189" actId="1076"/>
          <ac:cxnSpMkLst>
            <pc:docMk/>
            <pc:sldMk cId="3567847956" sldId="257"/>
            <ac:cxnSpMk id="11" creationId="{3DE65821-3CC4-4BBF-8924-A3C12FFB0FD1}"/>
          </ac:cxnSpMkLst>
        </pc:cxnChg>
        <pc:cxnChg chg="add mod">
          <ac:chgData name="Robert French" userId="0af6d1cc-c945-4f1a-a213-3e077e7e8646" providerId="ADAL" clId="{13D05EBF-680F-4B1B-8929-0E16144C2455}" dt="2022-02-02T15:21:59.422" v="186" actId="1076"/>
          <ac:cxnSpMkLst>
            <pc:docMk/>
            <pc:sldMk cId="3567847956" sldId="257"/>
            <ac:cxnSpMk id="12" creationId="{B043A809-D27D-41AC-9CE3-FFD3B4B7BF1C}"/>
          </ac:cxnSpMkLst>
        </pc:cxnChg>
      </pc:sldChg>
      <pc:sldChg chg="del">
        <pc:chgData name="Robert French" userId="0af6d1cc-c945-4f1a-a213-3e077e7e8646" providerId="ADAL" clId="{13D05EBF-680F-4B1B-8929-0E16144C2455}" dt="2022-02-02T13:51:31.728" v="100" actId="47"/>
        <pc:sldMkLst>
          <pc:docMk/>
          <pc:sldMk cId="2751153548" sldId="258"/>
        </pc:sldMkLst>
      </pc:sldChg>
      <pc:sldChg chg="del">
        <pc:chgData name="Robert French" userId="0af6d1cc-c945-4f1a-a213-3e077e7e8646" providerId="ADAL" clId="{13D05EBF-680F-4B1B-8929-0E16144C2455}" dt="2022-02-02T13:51:32.159" v="101" actId="47"/>
        <pc:sldMkLst>
          <pc:docMk/>
          <pc:sldMk cId="3484217321" sldId="259"/>
        </pc:sldMkLst>
      </pc:sldChg>
      <pc:sldChg chg="del">
        <pc:chgData name="Robert French" userId="0af6d1cc-c945-4f1a-a213-3e077e7e8646" providerId="ADAL" clId="{13D05EBF-680F-4B1B-8929-0E16144C2455}" dt="2022-02-02T13:51:32.651" v="102" actId="47"/>
        <pc:sldMkLst>
          <pc:docMk/>
          <pc:sldMk cId="2783986392" sldId="260"/>
        </pc:sldMkLst>
      </pc:sldChg>
    </pc:docChg>
  </pc:docChgLst>
  <pc:docChgLst>
    <pc:chgData name="Robert French" userId="S::robert.french@qnrl.com::0af6d1cc-c945-4f1a-a213-3e077e7e8646" providerId="AD" clId="Web-{6BE0970B-8052-40DF-AA28-93F815547C82}"/>
    <pc:docChg chg="mod addSld modSld">
      <pc:chgData name="Robert French" userId="S::robert.french@qnrl.com::0af6d1cc-c945-4f1a-a213-3e077e7e8646" providerId="AD" clId="Web-{6BE0970B-8052-40DF-AA28-93F815547C82}" dt="2022-02-02T09:50:37.417" v="49" actId="1076"/>
      <pc:docMkLst>
        <pc:docMk/>
      </pc:docMkLst>
      <pc:sldChg chg="addSp delSp modSp">
        <pc:chgData name="Robert French" userId="S::robert.french@qnrl.com::0af6d1cc-c945-4f1a-a213-3e077e7e8646" providerId="AD" clId="Web-{6BE0970B-8052-40DF-AA28-93F815547C82}" dt="2022-02-02T09:50:37.417" v="49" actId="1076"/>
        <pc:sldMkLst>
          <pc:docMk/>
          <pc:sldMk cId="109857222" sldId="256"/>
        </pc:sldMkLst>
        <pc:spChg chg="del">
          <ac:chgData name="Robert French" userId="S::robert.french@qnrl.com::0af6d1cc-c945-4f1a-a213-3e077e7e8646" providerId="AD" clId="Web-{6BE0970B-8052-40DF-AA28-93F815547C82}" dt="2022-02-02T09:45:21.844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Robert French" userId="S::robert.french@qnrl.com::0af6d1cc-c945-4f1a-a213-3e077e7e8646" providerId="AD" clId="Web-{6BE0970B-8052-40DF-AA28-93F815547C82}" dt="2022-02-02T09:45:23.735" v="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Robert French" userId="S::robert.french@qnrl.com::0af6d1cc-c945-4f1a-a213-3e077e7e8646" providerId="AD" clId="Web-{6BE0970B-8052-40DF-AA28-93F815547C82}" dt="2022-02-02T09:49:45.290" v="31"/>
          <ac:spMkLst>
            <pc:docMk/>
            <pc:sldMk cId="109857222" sldId="256"/>
            <ac:spMk id="4" creationId="{72253AA8-376A-4C29-B7B1-DBB402D52567}"/>
          </ac:spMkLst>
        </pc:spChg>
        <pc:spChg chg="add mod">
          <ac:chgData name="Robert French" userId="S::robert.french@qnrl.com::0af6d1cc-c945-4f1a-a213-3e077e7e8646" providerId="AD" clId="Web-{6BE0970B-8052-40DF-AA28-93F815547C82}" dt="2022-02-02T09:50:30.776" v="47" actId="1076"/>
          <ac:spMkLst>
            <pc:docMk/>
            <pc:sldMk cId="109857222" sldId="256"/>
            <ac:spMk id="5" creationId="{DD146A30-6BAC-42DE-BAE8-3F3FF588F09E}"/>
          </ac:spMkLst>
        </pc:spChg>
        <pc:spChg chg="add del mod">
          <ac:chgData name="Robert French" userId="S::robert.french@qnrl.com::0af6d1cc-c945-4f1a-a213-3e077e7e8646" providerId="AD" clId="Web-{6BE0970B-8052-40DF-AA28-93F815547C82}" dt="2022-02-02T09:49:59.712" v="38"/>
          <ac:spMkLst>
            <pc:docMk/>
            <pc:sldMk cId="109857222" sldId="256"/>
            <ac:spMk id="6" creationId="{B0B91F20-A675-4F93-811D-825540AFCC5C}"/>
          </ac:spMkLst>
        </pc:spChg>
        <pc:spChg chg="add mod">
          <ac:chgData name="Robert French" userId="S::robert.french@qnrl.com::0af6d1cc-c945-4f1a-a213-3e077e7e8646" providerId="AD" clId="Web-{6BE0970B-8052-40DF-AA28-93F815547C82}" dt="2022-02-02T09:50:34.104" v="48" actId="1076"/>
          <ac:spMkLst>
            <pc:docMk/>
            <pc:sldMk cId="109857222" sldId="256"/>
            <ac:spMk id="7" creationId="{F3164DA1-D208-46F7-9865-9500353CCE39}"/>
          </ac:spMkLst>
        </pc:spChg>
        <pc:spChg chg="add mod">
          <ac:chgData name="Robert French" userId="S::robert.french@qnrl.com::0af6d1cc-c945-4f1a-a213-3e077e7e8646" providerId="AD" clId="Web-{6BE0970B-8052-40DF-AA28-93F815547C82}" dt="2022-02-02T09:50:37.417" v="49" actId="1076"/>
          <ac:spMkLst>
            <pc:docMk/>
            <pc:sldMk cId="109857222" sldId="256"/>
            <ac:spMk id="8" creationId="{B47FC233-E633-4A02-B44C-EAE1852EA0C8}"/>
          </ac:spMkLst>
        </pc:spChg>
      </pc:sldChg>
      <pc:sldChg chg="add replId">
        <pc:chgData name="Robert French" userId="S::robert.french@qnrl.com::0af6d1cc-c945-4f1a-a213-3e077e7e8646" providerId="AD" clId="Web-{6BE0970B-8052-40DF-AA28-93F815547C82}" dt="2022-02-02T09:45:34.563" v="3"/>
        <pc:sldMkLst>
          <pc:docMk/>
          <pc:sldMk cId="2162209178" sldId="257"/>
        </pc:sldMkLst>
      </pc:sldChg>
      <pc:sldChg chg="add replId">
        <pc:chgData name="Robert French" userId="S::robert.french@qnrl.com::0af6d1cc-c945-4f1a-a213-3e077e7e8646" providerId="AD" clId="Web-{6BE0970B-8052-40DF-AA28-93F815547C82}" dt="2022-02-02T09:45:36.579" v="4"/>
        <pc:sldMkLst>
          <pc:docMk/>
          <pc:sldMk cId="2751153548" sldId="258"/>
        </pc:sldMkLst>
      </pc:sldChg>
      <pc:sldChg chg="add replId">
        <pc:chgData name="Robert French" userId="S::robert.french@qnrl.com::0af6d1cc-c945-4f1a-a213-3e077e7e8646" providerId="AD" clId="Web-{6BE0970B-8052-40DF-AA28-93F815547C82}" dt="2022-02-02T09:45:38.704" v="5"/>
        <pc:sldMkLst>
          <pc:docMk/>
          <pc:sldMk cId="3484217321" sldId="259"/>
        </pc:sldMkLst>
      </pc:sldChg>
      <pc:sldChg chg="add replId">
        <pc:chgData name="Robert French" userId="S::robert.french@qnrl.com::0af6d1cc-c945-4f1a-a213-3e077e7e8646" providerId="AD" clId="Web-{6BE0970B-8052-40DF-AA28-93F815547C82}" dt="2022-02-02T09:45:40.548" v="6"/>
        <pc:sldMkLst>
          <pc:docMk/>
          <pc:sldMk cId="2783986392" sldId="260"/>
        </pc:sldMkLst>
      </pc:sldChg>
    </pc:docChg>
  </pc:docChgLst>
  <pc:docChgLst>
    <pc:chgData name="Robert French" userId="S::robert.french@qnrl.com::0af6d1cc-c945-4f1a-a213-3e077e7e8646" providerId="AD" clId="Web-{EAAEAE24-31ED-4610-B67D-9738BBE2E810}"/>
    <pc:docChg chg="modSld">
      <pc:chgData name="Robert French" userId="S::robert.french@qnrl.com::0af6d1cc-c945-4f1a-a213-3e077e7e8646" providerId="AD" clId="Web-{EAAEAE24-31ED-4610-B67D-9738BBE2E810}" dt="2022-02-02T10:08:28.763" v="73" actId="20577"/>
      <pc:docMkLst>
        <pc:docMk/>
      </pc:docMkLst>
      <pc:sldChg chg="addSp delSp modSp">
        <pc:chgData name="Robert French" userId="S::robert.french@qnrl.com::0af6d1cc-c945-4f1a-a213-3e077e7e8646" providerId="AD" clId="Web-{EAAEAE24-31ED-4610-B67D-9738BBE2E810}" dt="2022-02-02T10:08:28.763" v="73" actId="20577"/>
        <pc:sldMkLst>
          <pc:docMk/>
          <pc:sldMk cId="109857222" sldId="256"/>
        </pc:sldMkLst>
        <pc:spChg chg="add mod">
          <ac:chgData name="Robert French" userId="S::robert.french@qnrl.com::0af6d1cc-c945-4f1a-a213-3e077e7e8646" providerId="AD" clId="Web-{EAAEAE24-31ED-4610-B67D-9738BBE2E810}" dt="2022-02-02T10:02:51.285" v="12"/>
          <ac:spMkLst>
            <pc:docMk/>
            <pc:sldMk cId="109857222" sldId="256"/>
            <ac:spMk id="3" creationId="{EDB9BEF2-FA98-444A-A0C6-B0F3847B41CF}"/>
          </ac:spMkLst>
        </pc:spChg>
        <pc:spChg chg="del">
          <ac:chgData name="Robert French" userId="S::robert.french@qnrl.com::0af6d1cc-c945-4f1a-a213-3e077e7e8646" providerId="AD" clId="Web-{EAAEAE24-31ED-4610-B67D-9738BBE2E810}" dt="2022-02-02T10:05:01.961" v="38"/>
          <ac:spMkLst>
            <pc:docMk/>
            <pc:sldMk cId="109857222" sldId="256"/>
            <ac:spMk id="5" creationId="{DD146A30-6BAC-42DE-BAE8-3F3FF588F09E}"/>
          </ac:spMkLst>
        </pc:spChg>
        <pc:spChg chg="mod">
          <ac:chgData name="Robert French" userId="S::robert.french@qnrl.com::0af6d1cc-c945-4f1a-a213-3e077e7e8646" providerId="AD" clId="Web-{EAAEAE24-31ED-4610-B67D-9738BBE2E810}" dt="2022-02-02T10:03:39.693" v="20" actId="14100"/>
          <ac:spMkLst>
            <pc:docMk/>
            <pc:sldMk cId="109857222" sldId="256"/>
            <ac:spMk id="7" creationId="{F3164DA1-D208-46F7-9865-9500353CCE39}"/>
          </ac:spMkLst>
        </pc:spChg>
        <pc:spChg chg="del">
          <ac:chgData name="Robert French" userId="S::robert.french@qnrl.com::0af6d1cc-c945-4f1a-a213-3e077e7e8646" providerId="AD" clId="Web-{EAAEAE24-31ED-4610-B67D-9738BBE2E810}" dt="2022-02-02T10:08:19.763" v="70"/>
          <ac:spMkLst>
            <pc:docMk/>
            <pc:sldMk cId="109857222" sldId="256"/>
            <ac:spMk id="8" creationId="{B47FC233-E633-4A02-B44C-EAE1852EA0C8}"/>
          </ac:spMkLst>
        </pc:spChg>
        <pc:spChg chg="add mod">
          <ac:chgData name="Robert French" userId="S::robert.french@qnrl.com::0af6d1cc-c945-4f1a-a213-3e077e7e8646" providerId="AD" clId="Web-{EAAEAE24-31ED-4610-B67D-9738BBE2E810}" dt="2022-02-02T10:04:15.850" v="30" actId="1076"/>
          <ac:spMkLst>
            <pc:docMk/>
            <pc:sldMk cId="109857222" sldId="256"/>
            <ac:spMk id="9" creationId="{42E15A3B-6FA1-4BDB-AE37-EA149B950860}"/>
          </ac:spMkLst>
        </pc:spChg>
        <pc:spChg chg="mod">
          <ac:chgData name="Robert French" userId="S::robert.french@qnrl.com::0af6d1cc-c945-4f1a-a213-3e077e7e8646" providerId="AD" clId="Web-{EAAEAE24-31ED-4610-B67D-9738BBE2E810}" dt="2022-02-02T10:04:58.242" v="37" actId="20577"/>
          <ac:spMkLst>
            <pc:docMk/>
            <pc:sldMk cId="109857222" sldId="256"/>
            <ac:spMk id="13" creationId="{F37B898C-BD58-4A9D-B0B3-AAF8D17708E5}"/>
          </ac:spMkLst>
        </pc:spChg>
        <pc:spChg chg="mod">
          <ac:chgData name="Robert French" userId="S::robert.french@qnrl.com::0af6d1cc-c945-4f1a-a213-3e077e7e8646" providerId="AD" clId="Web-{EAAEAE24-31ED-4610-B67D-9738BBE2E810}" dt="2022-02-02T10:07:06.480" v="59" actId="1076"/>
          <ac:spMkLst>
            <pc:docMk/>
            <pc:sldMk cId="109857222" sldId="256"/>
            <ac:spMk id="17" creationId="{DFF6167C-86FE-4E08-AB88-A3A0B78EB8B0}"/>
          </ac:spMkLst>
        </pc:spChg>
        <pc:spChg chg="mod">
          <ac:chgData name="Robert French" userId="S::robert.french@qnrl.com::0af6d1cc-c945-4f1a-a213-3e077e7e8646" providerId="AD" clId="Web-{EAAEAE24-31ED-4610-B67D-9738BBE2E810}" dt="2022-02-02T10:08:28.763" v="73" actId="20577"/>
          <ac:spMkLst>
            <pc:docMk/>
            <pc:sldMk cId="109857222" sldId="256"/>
            <ac:spMk id="22" creationId="{24A4A351-1CA7-4DF5-A07F-A197F2FA35D4}"/>
          </ac:spMkLst>
        </pc:spChg>
        <pc:grpChg chg="add mod">
          <ac:chgData name="Robert French" userId="S::robert.french@qnrl.com::0af6d1cc-c945-4f1a-a213-3e077e7e8646" providerId="AD" clId="Web-{EAAEAE24-31ED-4610-B67D-9738BBE2E810}" dt="2022-02-02T10:03:51.162" v="22" actId="1076"/>
          <ac:grpSpMkLst>
            <pc:docMk/>
            <pc:sldMk cId="109857222" sldId="256"/>
            <ac:grpSpMk id="4" creationId="{7805DAF7-F087-44F5-BED2-A8D1C52BDD92}"/>
          </ac:grpSpMkLst>
        </pc:grpChg>
        <pc:grpChg chg="add mod">
          <ac:chgData name="Robert French" userId="S::robert.french@qnrl.com::0af6d1cc-c945-4f1a-a213-3e077e7e8646" providerId="AD" clId="Web-{EAAEAE24-31ED-4610-B67D-9738BBE2E810}" dt="2022-02-02T10:03:59.693" v="24" actId="1076"/>
          <ac:grpSpMkLst>
            <pc:docMk/>
            <pc:sldMk cId="109857222" sldId="256"/>
            <ac:grpSpMk id="6" creationId="{3DBF5655-78BE-4C4E-8F2C-D8771349D1B6}"/>
          </ac:grpSpMkLst>
        </pc:grpChg>
        <pc:grpChg chg="add mod">
          <ac:chgData name="Robert French" userId="S::robert.french@qnrl.com::0af6d1cc-c945-4f1a-a213-3e077e7e8646" providerId="AD" clId="Web-{EAAEAE24-31ED-4610-B67D-9738BBE2E810}" dt="2022-02-02T10:04:42.523" v="33" actId="1076"/>
          <ac:grpSpMkLst>
            <pc:docMk/>
            <pc:sldMk cId="109857222" sldId="256"/>
            <ac:grpSpMk id="10" creationId="{059D8310-708F-40E6-92D8-F5EF1B6CD7E2}"/>
          </ac:grpSpMkLst>
        </pc:grpChg>
        <pc:grpChg chg="add mod">
          <ac:chgData name="Robert French" userId="S::robert.french@qnrl.com::0af6d1cc-c945-4f1a-a213-3e077e7e8646" providerId="AD" clId="Web-{EAAEAE24-31ED-4610-B67D-9738BBE2E810}" dt="2022-02-02T10:04:51.335" v="35" actId="1076"/>
          <ac:grpSpMkLst>
            <pc:docMk/>
            <pc:sldMk cId="109857222" sldId="256"/>
            <ac:grpSpMk id="11" creationId="{21A23BD8-9C8B-46CB-BAF7-78BADC5C1BC7}"/>
          </ac:grpSpMkLst>
        </pc:grpChg>
        <pc:grpChg chg="del">
          <ac:chgData name="Robert French" userId="S::robert.french@qnrl.com::0af6d1cc-c945-4f1a-a213-3e077e7e8646" providerId="AD" clId="Web-{EAAEAE24-31ED-4610-B67D-9738BBE2E810}" dt="2022-02-02T10:05:56.306" v="40"/>
          <ac:grpSpMkLst>
            <pc:docMk/>
            <pc:sldMk cId="109857222" sldId="256"/>
            <ac:grpSpMk id="15" creationId="{CEB74ECD-F2EC-4E1B-9877-78EBE2E50FA0}"/>
          </ac:grpSpMkLst>
        </pc:grpChg>
        <pc:grpChg chg="add mod">
          <ac:chgData name="Robert French" userId="S::robert.french@qnrl.com::0af6d1cc-c945-4f1a-a213-3e077e7e8646" providerId="AD" clId="Web-{EAAEAE24-31ED-4610-B67D-9738BBE2E810}" dt="2022-02-02T10:08:24.169" v="71" actId="1076"/>
          <ac:grpSpMkLst>
            <pc:docMk/>
            <pc:sldMk cId="109857222" sldId="256"/>
            <ac:grpSpMk id="20" creationId="{C66148E0-6959-4A64-9701-1A107A7C24FC}"/>
          </ac:grpSpMkLst>
        </pc:grpChg>
        <pc:grpChg chg="add">
          <ac:chgData name="Robert French" userId="S::robert.french@qnrl.com::0af6d1cc-c945-4f1a-a213-3e077e7e8646" providerId="AD" clId="Web-{EAAEAE24-31ED-4610-B67D-9738BBE2E810}" dt="2022-02-02T10:08:16.044" v="69"/>
          <ac:grpSpMkLst>
            <pc:docMk/>
            <pc:sldMk cId="109857222" sldId="256"/>
            <ac:grpSpMk id="25" creationId="{77566F70-733D-498A-8302-D6540A0099A0}"/>
          </ac:grpSpMkLst>
        </pc:grpChg>
        <pc:picChg chg="mod">
          <ac:chgData name="Robert French" userId="S::robert.french@qnrl.com::0af6d1cc-c945-4f1a-a213-3e077e7e8646" providerId="AD" clId="Web-{EAAEAE24-31ED-4610-B67D-9738BBE2E810}" dt="2022-02-02T10:03:44.115" v="21" actId="1076"/>
          <ac:picMkLst>
            <pc:docMk/>
            <pc:sldMk cId="109857222" sldId="256"/>
            <ac:picMk id="2" creationId="{24010A5A-2F34-4C82-B06D-DC4006435631}"/>
          </ac:picMkLst>
        </pc:picChg>
        <pc:picChg chg="del">
          <ac:chgData name="Robert French" userId="S::robert.french@qnrl.com::0af6d1cc-c945-4f1a-a213-3e077e7e8646" providerId="AD" clId="Web-{EAAEAE24-31ED-4610-B67D-9738BBE2E810}" dt="2022-02-02T10:05:56.306" v="40"/>
          <ac:picMkLst>
            <pc:docMk/>
            <pc:sldMk cId="109857222" sldId="256"/>
            <ac:picMk id="16" creationId="{9B0DE9B6-5FF3-445E-B352-ED6D8B1E4125}"/>
          </ac:picMkLst>
        </pc:picChg>
        <pc:picChg chg="add mod">
          <ac:chgData name="Robert French" userId="S::robert.french@qnrl.com::0af6d1cc-c945-4f1a-a213-3e077e7e8646" providerId="AD" clId="Web-{EAAEAE24-31ED-4610-B67D-9738BBE2E810}" dt="2022-02-02T10:06:00.962" v="41" actId="1076"/>
          <ac:picMkLst>
            <pc:docMk/>
            <pc:sldMk cId="109857222" sldId="256"/>
            <ac:picMk id="18" creationId="{F1DADADF-AD19-4BF5-A1F4-71E65467210C}"/>
          </ac:picMkLst>
        </pc:picChg>
        <pc:cxnChg chg="add mod">
          <ac:chgData name="Robert French" userId="S::robert.french@qnrl.com::0af6d1cc-c945-4f1a-a213-3e077e7e8646" providerId="AD" clId="Web-{EAAEAE24-31ED-4610-B67D-9738BBE2E810}" dt="2022-02-02T10:07:49.247" v="66" actId="14100"/>
          <ac:cxnSpMkLst>
            <pc:docMk/>
            <pc:sldMk cId="109857222" sldId="256"/>
            <ac:cxnSpMk id="19" creationId="{50AFFA34-4004-4179-B0B0-9B51DD60BF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9411FF-5D25-409E-9A04-01FE7BDC30C4}"/>
              </a:ext>
            </a:extLst>
          </p:cNvPr>
          <p:cNvGrpSpPr/>
          <p:nvPr/>
        </p:nvGrpSpPr>
        <p:grpSpPr>
          <a:xfrm>
            <a:off x="1059076" y="2389756"/>
            <a:ext cx="2743199" cy="3500088"/>
            <a:chOff x="1108839" y="616116"/>
            <a:chExt cx="2743199" cy="35000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59D8310-708F-40E6-92D8-F5EF1B6CD7E2}"/>
                </a:ext>
              </a:extLst>
            </p:cNvPr>
            <p:cNvGrpSpPr/>
            <p:nvPr/>
          </p:nvGrpSpPr>
          <p:grpSpPr>
            <a:xfrm>
              <a:off x="1108839" y="616116"/>
              <a:ext cx="2743199" cy="1773640"/>
              <a:chOff x="1068734" y="2713048"/>
              <a:chExt cx="2743199" cy="177364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DBF5655-78BE-4C4E-8F2C-D8771349D1B6}"/>
                  </a:ext>
                </a:extLst>
              </p:cNvPr>
              <p:cNvGrpSpPr/>
              <p:nvPr/>
            </p:nvGrpSpPr>
            <p:grpSpPr>
              <a:xfrm>
                <a:off x="1258488" y="3122673"/>
                <a:ext cx="2354022" cy="1364015"/>
                <a:chOff x="1247029" y="3735711"/>
                <a:chExt cx="2354022" cy="1364015"/>
              </a:xfrm>
            </p:grpSpPr>
            <p:sp>
              <p:nvSpPr>
                <p:cNvPr id="7" name="Flowchart: Document 6">
                  <a:extLst>
                    <a:ext uri="{FF2B5EF4-FFF2-40B4-BE49-F238E27FC236}">
                      <a16:creationId xmlns:a16="http://schemas.microsoft.com/office/drawing/2014/main" id="{F3164DA1-D208-46F7-9865-9500353CCE39}"/>
                    </a:ext>
                  </a:extLst>
                </p:cNvPr>
                <p:cNvSpPr/>
                <p:nvPr/>
              </p:nvSpPr>
              <p:spPr>
                <a:xfrm>
                  <a:off x="1247029" y="3735711"/>
                  <a:ext cx="2354022" cy="1364015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1050" b="1">
                    <a:cs typeface="Calibri" panose="020F0502020204030204"/>
                  </a:endParaRPr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7805DAF7-F087-44F5-BED2-A8D1C52BDD92}"/>
                    </a:ext>
                  </a:extLst>
                </p:cNvPr>
                <p:cNvGrpSpPr/>
                <p:nvPr/>
              </p:nvGrpSpPr>
              <p:grpSpPr>
                <a:xfrm>
                  <a:off x="2002971" y="3979174"/>
                  <a:ext cx="846793" cy="879655"/>
                  <a:chOff x="1859738" y="4179701"/>
                  <a:chExt cx="846793" cy="879655"/>
                </a:xfrm>
              </p:grpSpPr>
              <p:pic>
                <p:nvPicPr>
                  <p:cNvPr id="2" name="Picture 2" descr="Stage2 - DataFlow&#10;">
                    <a:extLst>
                      <a:ext uri="{FF2B5EF4-FFF2-40B4-BE49-F238E27FC236}">
                        <a16:creationId xmlns:a16="http://schemas.microsoft.com/office/drawing/2014/main" id="{24010A5A-2F34-4C82-B06D-DC40064356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051763" y="4179701"/>
                    <a:ext cx="512202" cy="512202"/>
                  </a:xfrm>
                  <a:prstGeom prst="rect">
                    <a:avLst/>
                  </a:prstGeom>
                </p:spPr>
              </p:pic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EDB9BEF2-FA98-444A-A0C6-B0F3847B41CF}"/>
                      </a:ext>
                    </a:extLst>
                  </p:cNvPr>
                  <p:cNvSpPr txBox="1"/>
                  <p:nvPr/>
                </p:nvSpPr>
                <p:spPr>
                  <a:xfrm>
                    <a:off x="1859738" y="4690024"/>
                    <a:ext cx="846793" cy="369332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/>
                      <a:t>Stage2</a:t>
                    </a:r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E15A3B-6FA1-4BDB-AE37-EA149B950860}"/>
                  </a:ext>
                </a:extLst>
              </p:cNvPr>
              <p:cNvSpPr txBox="1"/>
              <p:nvPr/>
            </p:nvSpPr>
            <p:spPr>
              <a:xfrm>
                <a:off x="1068734" y="2713048"/>
                <a:ext cx="274319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b="1"/>
                  <a:t>A Quorum Journey [DF]</a:t>
                </a:r>
                <a:endParaRPr lang="en-US">
                  <a:ea typeface="+mn-lt"/>
                  <a:cs typeface="+mn-lt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C1E1E5-CA44-4CC0-A3DF-330505200C44}"/>
                </a:ext>
              </a:extLst>
            </p:cNvPr>
            <p:cNvGrpSpPr/>
            <p:nvPr/>
          </p:nvGrpSpPr>
          <p:grpSpPr>
            <a:xfrm>
              <a:off x="1903843" y="2900079"/>
              <a:ext cx="1197636" cy="1216125"/>
              <a:chOff x="1903843" y="2946497"/>
              <a:chExt cx="1197636" cy="1216125"/>
            </a:xfrm>
          </p:grpSpPr>
          <p:pic>
            <p:nvPicPr>
              <p:cNvPr id="8" name="Graphic 7" descr="Database outline">
                <a:extLst>
                  <a:ext uri="{FF2B5EF4-FFF2-40B4-BE49-F238E27FC236}">
                    <a16:creationId xmlns:a16="http://schemas.microsoft.com/office/drawing/2014/main" id="{D6034B3B-969D-48D6-940D-81CB31A1A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54535" y="2946497"/>
                <a:ext cx="846793" cy="846793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FFE50A-1CB0-4D68-A9FC-9F41CD6839C0}"/>
                  </a:ext>
                </a:extLst>
              </p:cNvPr>
              <p:cNvSpPr txBox="1"/>
              <p:nvPr/>
            </p:nvSpPr>
            <p:spPr>
              <a:xfrm>
                <a:off x="1903843" y="3793290"/>
                <a:ext cx="1197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SQL Server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47B200-CF40-42F3-876C-B95E5D95AC90}"/>
                </a:ext>
              </a:extLst>
            </p:cNvPr>
            <p:cNvCxnSpPr>
              <a:cxnSpLocks/>
              <a:stCxn id="8" idx="0"/>
              <a:endCxn id="3" idx="2"/>
            </p:cNvCxnSpPr>
            <p:nvPr/>
          </p:nvCxnSpPr>
          <p:spPr>
            <a:xfrm flipV="1">
              <a:off x="2477932" y="2148859"/>
              <a:ext cx="0" cy="75122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F76B1B-712D-4BAD-B344-1770B44EFD92}"/>
              </a:ext>
            </a:extLst>
          </p:cNvPr>
          <p:cNvGrpSpPr/>
          <p:nvPr/>
        </p:nvGrpSpPr>
        <p:grpSpPr>
          <a:xfrm>
            <a:off x="3065936" y="2381667"/>
            <a:ext cx="4625066" cy="1773640"/>
            <a:chOff x="2704671" y="616116"/>
            <a:chExt cx="4625066" cy="177364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566F70-733D-498A-8302-D6540A0099A0}"/>
                </a:ext>
              </a:extLst>
            </p:cNvPr>
            <p:cNvGrpSpPr/>
            <p:nvPr/>
          </p:nvGrpSpPr>
          <p:grpSpPr>
            <a:xfrm>
              <a:off x="4586538" y="616116"/>
              <a:ext cx="2743199" cy="1773640"/>
              <a:chOff x="4586538" y="616116"/>
              <a:chExt cx="2743199" cy="177364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1A23BD8-9C8B-46CB-BAF7-78BADC5C1BC7}"/>
                  </a:ext>
                </a:extLst>
              </p:cNvPr>
              <p:cNvGrpSpPr/>
              <p:nvPr/>
            </p:nvGrpSpPr>
            <p:grpSpPr>
              <a:xfrm>
                <a:off x="4586538" y="616116"/>
                <a:ext cx="2743199" cy="1773640"/>
                <a:chOff x="1068734" y="2713048"/>
                <a:chExt cx="2743199" cy="177364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7572A243-E5FB-4A62-9221-69931E51251A}"/>
                    </a:ext>
                  </a:extLst>
                </p:cNvPr>
                <p:cNvGrpSpPr/>
                <p:nvPr/>
              </p:nvGrpSpPr>
              <p:grpSpPr>
                <a:xfrm>
                  <a:off x="1195138" y="3122673"/>
                  <a:ext cx="2491106" cy="1364015"/>
                  <a:chOff x="1183679" y="3735711"/>
                  <a:chExt cx="2491106" cy="1364015"/>
                </a:xfrm>
              </p:grpSpPr>
              <p:sp>
                <p:nvSpPr>
                  <p:cNvPr id="14" name="Flowchart: Document 13">
                    <a:extLst>
                      <a:ext uri="{FF2B5EF4-FFF2-40B4-BE49-F238E27FC236}">
                        <a16:creationId xmlns:a16="http://schemas.microsoft.com/office/drawing/2014/main" id="{35F3AB7E-00DE-4311-A2F2-5A046267FF3E}"/>
                      </a:ext>
                    </a:extLst>
                  </p:cNvPr>
                  <p:cNvSpPr/>
                  <p:nvPr/>
                </p:nvSpPr>
                <p:spPr>
                  <a:xfrm>
                    <a:off x="1247029" y="3735711"/>
                    <a:ext cx="2354022" cy="1364015"/>
                  </a:xfrm>
                  <a:prstGeom prst="flowChartDocumen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rtlCol="0" anchor="ctr"/>
                  <a:lstStyle/>
                  <a:p>
                    <a:pPr algn="ctr"/>
                    <a:endParaRPr lang="en-US" sz="1050" b="1">
                      <a:cs typeface="Calibri" panose="020F0502020204030204"/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FF6167C-86FE-4E08-AB88-A3A0B78EB8B0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79" y="4518144"/>
                    <a:ext cx="2491106" cy="215444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GB" sz="800" b="1" i="0" dirty="0">
                        <a:solidFill>
                          <a:srgbClr val="323130"/>
                        </a:solidFill>
                        <a:effectLst/>
                        <a:latin typeface="Segoe UI" panose="020B0502040204020203" pitchFamily="34" charset="0"/>
                      </a:rPr>
                      <a:t>Quorum_Strava_Dataset_OnlyStage2</a:t>
                    </a:r>
                    <a:endParaRPr lang="en-US" sz="700" dirty="0">
                      <a:cs typeface="Calibri"/>
                    </a:endParaRPr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37B898C-BD58-4A9D-B0B3-AAF8D17708E5}"/>
                    </a:ext>
                  </a:extLst>
                </p:cNvPr>
                <p:cNvSpPr txBox="1"/>
                <p:nvPr/>
              </p:nvSpPr>
              <p:spPr>
                <a:xfrm>
                  <a:off x="1068734" y="2713048"/>
                  <a:ext cx="2743199" cy="369332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b="1"/>
                    <a:t>A Quorum Journey [DS]</a:t>
                  </a:r>
                  <a:endParaRPr lang="en-US">
                    <a:ea typeface="+mn-lt"/>
                    <a:cs typeface="+mn-lt"/>
                  </a:endParaRPr>
                </a:p>
              </p:txBody>
            </p:sp>
          </p:grpSp>
          <p:pic>
            <p:nvPicPr>
              <p:cNvPr id="18" name="Picture 18">
                <a:extLst>
                  <a:ext uri="{FF2B5EF4-FFF2-40B4-BE49-F238E27FC236}">
                    <a16:creationId xmlns:a16="http://schemas.microsoft.com/office/drawing/2014/main" id="{F1DADADF-AD19-4BF5-A1F4-71E6546721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696" y="1193418"/>
                <a:ext cx="609600" cy="609600"/>
              </a:xfrm>
              <a:prstGeom prst="rect">
                <a:avLst/>
              </a:prstGeom>
            </p:spPr>
          </p:pic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0AFFA34-4004-4179-B0B0-9B51DD60BF06}"/>
                </a:ext>
              </a:extLst>
            </p:cNvPr>
            <p:cNvCxnSpPr/>
            <p:nvPr/>
          </p:nvCxnSpPr>
          <p:spPr>
            <a:xfrm flipV="1">
              <a:off x="2704671" y="1542189"/>
              <a:ext cx="2994143" cy="229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6148E0-6959-4A64-9701-1A107A7C24FC}"/>
              </a:ext>
            </a:extLst>
          </p:cNvPr>
          <p:cNvGrpSpPr/>
          <p:nvPr/>
        </p:nvGrpSpPr>
        <p:grpSpPr>
          <a:xfrm>
            <a:off x="8589150" y="2429009"/>
            <a:ext cx="2743199" cy="1773640"/>
            <a:chOff x="1068734" y="2713048"/>
            <a:chExt cx="2743199" cy="177364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47C6C2-C5EB-425C-97CD-2F7B08F96C50}"/>
                </a:ext>
              </a:extLst>
            </p:cNvPr>
            <p:cNvGrpSpPr/>
            <p:nvPr/>
          </p:nvGrpSpPr>
          <p:grpSpPr>
            <a:xfrm>
              <a:off x="1258488" y="3122673"/>
              <a:ext cx="2354022" cy="1364015"/>
              <a:chOff x="1247029" y="3735711"/>
              <a:chExt cx="2354022" cy="1364015"/>
            </a:xfrm>
          </p:grpSpPr>
          <p:sp>
            <p:nvSpPr>
              <p:cNvPr id="23" name="Flowchart: Document 22">
                <a:extLst>
                  <a:ext uri="{FF2B5EF4-FFF2-40B4-BE49-F238E27FC236}">
                    <a16:creationId xmlns:a16="http://schemas.microsoft.com/office/drawing/2014/main" id="{C744B823-07FC-4BB8-AF78-2AACE6B42235}"/>
                  </a:ext>
                </a:extLst>
              </p:cNvPr>
              <p:cNvSpPr/>
              <p:nvPr/>
            </p:nvSpPr>
            <p:spPr>
              <a:xfrm>
                <a:off x="1247029" y="3735711"/>
                <a:ext cx="2354022" cy="1364015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sz="1050" b="1">
                  <a:cs typeface="Calibri" panose="020F0502020204030204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F03F118-2F23-4CDF-8955-7084670D68B1}"/>
                  </a:ext>
                </a:extLst>
              </p:cNvPr>
              <p:cNvSpPr txBox="1"/>
              <p:nvPr/>
            </p:nvSpPr>
            <p:spPr>
              <a:xfrm>
                <a:off x="2028366" y="4550217"/>
                <a:ext cx="1044230" cy="20005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err="1">
                    <a:cs typeface="Calibri"/>
                  </a:rPr>
                  <a:t>Darren_Test_Report</a:t>
                </a:r>
                <a:endParaRPr lang="en-US" sz="700" dirty="0">
                  <a:cs typeface="Calibri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A4A351-1CA7-4DF5-A07F-A197F2FA35D4}"/>
                </a:ext>
              </a:extLst>
            </p:cNvPr>
            <p:cNvSpPr txBox="1"/>
            <p:nvPr/>
          </p:nvSpPr>
          <p:spPr>
            <a:xfrm>
              <a:off x="1068734" y="2713048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/>
                <a:t>A Quorum Journey</a:t>
              </a:r>
              <a:endParaRPr lang="en-US">
                <a:ea typeface="+mn-lt"/>
                <a:cs typeface="+mn-lt"/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24C1CE-FB11-4AC3-A658-182D39481107}"/>
              </a:ext>
            </a:extLst>
          </p:cNvPr>
          <p:cNvCxnSpPr>
            <a:cxnSpLocks/>
          </p:cNvCxnSpPr>
          <p:nvPr/>
        </p:nvCxnSpPr>
        <p:spPr>
          <a:xfrm>
            <a:off x="6829212" y="3315258"/>
            <a:ext cx="2719115" cy="57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B84B5-1881-49D0-AC94-D0493A1B3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24086" y="2924127"/>
            <a:ext cx="516540" cy="6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273EB8F-AC23-42C8-BCD9-94FAA0E04D3C}"/>
              </a:ext>
            </a:extLst>
          </p:cNvPr>
          <p:cNvSpPr/>
          <p:nvPr/>
        </p:nvSpPr>
        <p:spPr>
          <a:xfrm>
            <a:off x="633163" y="1584312"/>
            <a:ext cx="3565967" cy="28342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CE5218-FD90-4DEB-9ED9-A4D1017A657B}"/>
              </a:ext>
            </a:extLst>
          </p:cNvPr>
          <p:cNvSpPr/>
          <p:nvPr/>
        </p:nvSpPr>
        <p:spPr>
          <a:xfrm>
            <a:off x="4616660" y="1625721"/>
            <a:ext cx="3300834" cy="28342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D1F6EA-77B7-4153-9E56-D48C0F32ABE8}"/>
              </a:ext>
            </a:extLst>
          </p:cNvPr>
          <p:cNvSpPr/>
          <p:nvPr/>
        </p:nvSpPr>
        <p:spPr>
          <a:xfrm>
            <a:off x="8513771" y="1625721"/>
            <a:ext cx="3105952" cy="28342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0FFE40C-B3DB-4FCE-8912-DDA9B4A4370E}"/>
              </a:ext>
            </a:extLst>
          </p:cNvPr>
          <p:cNvCxnSpPr>
            <a:cxnSpLocks/>
          </p:cNvCxnSpPr>
          <p:nvPr/>
        </p:nvCxnSpPr>
        <p:spPr>
          <a:xfrm>
            <a:off x="4428931" y="271478"/>
            <a:ext cx="0" cy="6214098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70D55C-1488-4979-BE7D-E8428AB66A0F}"/>
              </a:ext>
            </a:extLst>
          </p:cNvPr>
          <p:cNvCxnSpPr>
            <a:cxnSpLocks/>
          </p:cNvCxnSpPr>
          <p:nvPr/>
        </p:nvCxnSpPr>
        <p:spPr>
          <a:xfrm>
            <a:off x="8188769" y="271478"/>
            <a:ext cx="0" cy="6214098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B8FC7E-D02A-41E0-80ED-6956544202DB}"/>
              </a:ext>
            </a:extLst>
          </p:cNvPr>
          <p:cNvSpPr txBox="1"/>
          <p:nvPr/>
        </p:nvSpPr>
        <p:spPr>
          <a:xfrm>
            <a:off x="1813192" y="6251411"/>
            <a:ext cx="12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Flows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36A585-8F4F-4194-BFD5-008ACC3A3FE5}"/>
              </a:ext>
            </a:extLst>
          </p:cNvPr>
          <p:cNvSpPr txBox="1"/>
          <p:nvPr/>
        </p:nvSpPr>
        <p:spPr>
          <a:xfrm>
            <a:off x="5036467" y="6162410"/>
            <a:ext cx="2777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 Sets</a:t>
            </a:r>
          </a:p>
          <a:p>
            <a:pPr algn="ctr"/>
            <a:r>
              <a:rPr lang="en-GB" dirty="0"/>
              <a:t>(NB Read access to Dataset)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A7198C-416C-4964-AD05-3995E316C289}"/>
              </a:ext>
            </a:extLst>
          </p:cNvPr>
          <p:cNvSpPr txBox="1"/>
          <p:nvPr/>
        </p:nvSpPr>
        <p:spPr>
          <a:xfrm>
            <a:off x="9848727" y="6251411"/>
            <a:ext cx="91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Reports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B115D-DBC4-46F8-B99E-9AFEE7EDDF2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6319760" y="3789169"/>
            <a:ext cx="2154" cy="1012120"/>
          </a:xfrm>
          <a:prstGeom prst="straightConnector1">
            <a:avLst/>
          </a:prstGeom>
          <a:ln w="254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C6F51E1-9C70-44F2-92B9-603100642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034" y="688361"/>
            <a:ext cx="3198541" cy="760594"/>
          </a:xfrm>
          <a:prstGeom prst="rect">
            <a:avLst/>
          </a:prstGeom>
        </p:spPr>
      </p:pic>
      <p:pic>
        <p:nvPicPr>
          <p:cNvPr id="46" name="Picture 2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0C5843C-37EC-41A8-9304-A9970B9B7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200" y="687161"/>
            <a:ext cx="3198541" cy="760594"/>
          </a:xfrm>
          <a:prstGeom prst="rect">
            <a:avLst/>
          </a:prstGeom>
        </p:spPr>
      </p:pic>
      <p:pic>
        <p:nvPicPr>
          <p:cNvPr id="30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FE00F3-8AB9-4F47-9BC8-EEA5666F56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0961" y="272542"/>
            <a:ext cx="2743200" cy="1257696"/>
          </a:xfrm>
          <a:prstGeom prst="rect">
            <a:avLst/>
          </a:prstGeom>
        </p:spPr>
      </p:pic>
      <p:pic>
        <p:nvPicPr>
          <p:cNvPr id="32" name="Picture 3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4AA348B-2C76-4DCE-9F88-CA74D29F08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0059" y="4804142"/>
            <a:ext cx="3337931" cy="11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510621B32F94F929254661C32DB17" ma:contentTypeVersion="17" ma:contentTypeDescription="Create a new document." ma:contentTypeScope="" ma:versionID="78a006b903e797ca0a0bdde06cfbefb3">
  <xsd:schema xmlns:xsd="http://www.w3.org/2001/XMLSchema" xmlns:xs="http://www.w3.org/2001/XMLSchema" xmlns:p="http://schemas.microsoft.com/office/2006/metadata/properties" xmlns:ns2="59d41520-7d16-45c6-b36f-556e372ae1ae" xmlns:ns3="c75b1882-7d7e-40d9-a500-ec2994aeff8d" targetNamespace="http://schemas.microsoft.com/office/2006/metadata/properties" ma:root="true" ma:fieldsID="de75df6bb98c6fee483c4d05e2bcbf26" ns2:_="" ns3:_="">
    <xsd:import namespace="59d41520-7d16-45c6-b36f-556e372ae1ae"/>
    <xsd:import namespace="c75b1882-7d7e-40d9-a500-ec2994aeff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d41520-7d16-45c6-b36f-556e372ae1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1cc8eb3-a5aa-4be5-91d1-b3168ca6d8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b1882-7d7e-40d9-a500-ec2994aeff8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caef6a8-1f56-4873-9ec3-71dc29435ba6}" ma:internalName="TaxCatchAll" ma:showField="CatchAllData" ma:web="c75b1882-7d7e-40d9-a500-ec2994aeff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d41520-7d16-45c6-b36f-556e372ae1ae">
      <Terms xmlns="http://schemas.microsoft.com/office/infopath/2007/PartnerControls"/>
    </lcf76f155ced4ddcb4097134ff3c332f>
    <TaxCatchAll xmlns="c75b1882-7d7e-40d9-a500-ec2994aeff8d" xsi:nil="true"/>
  </documentManagement>
</p:properties>
</file>

<file path=customXml/itemProps1.xml><?xml version="1.0" encoding="utf-8"?>
<ds:datastoreItem xmlns:ds="http://schemas.openxmlformats.org/officeDocument/2006/customXml" ds:itemID="{6B7420E3-38A2-44E1-970E-FAE266E69F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B9D56C-E2E2-4391-8157-142C3F1C1A22}"/>
</file>

<file path=customXml/itemProps3.xml><?xml version="1.0" encoding="utf-8"?>
<ds:datastoreItem xmlns:ds="http://schemas.openxmlformats.org/officeDocument/2006/customXml" ds:itemID="{D9B941A3-64F4-4562-AB74-0E3760A98146}">
  <ds:schemaRefs>
    <ds:schemaRef ds:uri="http://schemas.microsoft.com/office/2006/documentManagement/types"/>
    <ds:schemaRef ds:uri="862f37de-e252-461d-9e3a-82a1ccc19474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59a427f7-3a41-4ca6-ac79-eee41f96dfd6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Robert French</cp:lastModifiedBy>
  <cp:revision>13</cp:revision>
  <dcterms:created xsi:type="dcterms:W3CDTF">2022-02-02T09:45:16Z</dcterms:created>
  <dcterms:modified xsi:type="dcterms:W3CDTF">2022-02-17T12:42:01Z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0x0101007B3510621B32F94F929254661C32DB17</vt:lpwstr>
  </property>
  <property fmtid="{D5CDD505-2E9C-101B-9397-08002B2CF9AE}" pid="3" name="MSIP_Label_249dd434-d51a-431d-9632-71b0679d7ba6_Enabled">
    <vt:lpwstr>true</vt:lpwstr>
  </property>
  <property fmtid="{D5CDD505-2E9C-101B-9397-08002B2CF9AE}" pid="4" name="MSIP_Label_249dd434-d51a-431d-9632-71b0679d7ba6_SetDate">
    <vt:lpwstr>2022-02-02T09:45:27Z</vt:lpwstr>
  </property>
  <property fmtid="{D5CDD505-2E9C-101B-9397-08002B2CF9AE}" pid="5" name="MSIP_Label_249dd434-d51a-431d-9632-71b0679d7ba6_Method">
    <vt:lpwstr>Standard</vt:lpwstr>
  </property>
  <property fmtid="{D5CDD505-2E9C-101B-9397-08002B2CF9AE}" pid="6" name="MSIP_Label_249dd434-d51a-431d-9632-71b0679d7ba6_Name">
    <vt:lpwstr>General</vt:lpwstr>
  </property>
  <property fmtid="{D5CDD505-2E9C-101B-9397-08002B2CF9AE}" pid="7" name="MSIP_Label_249dd434-d51a-431d-9632-71b0679d7ba6_SiteId">
    <vt:lpwstr>43ad7b98-e4ac-4313-9135-5e9a60cca7f0</vt:lpwstr>
  </property>
  <property fmtid="{D5CDD505-2E9C-101B-9397-08002B2CF9AE}" pid="8" name="MSIP_Label_249dd434-d51a-431d-9632-71b0679d7ba6_ActionId">
    <vt:lpwstr>4110c0a1-b950-4804-bd40-61bef32a7c71</vt:lpwstr>
  </property>
  <property fmtid="{D5CDD505-2E9C-101B-9397-08002B2CF9AE}" pid="9" name="MSIP_Label_249dd434-d51a-431d-9632-71b0679d7ba6_ContentBits">
    <vt:lpwstr>0</vt:lpwstr>
  </property>
  <property fmtid="{D5CDD505-2E9C-101B-9397-08002B2CF9AE}" pid="10" name="MediaServiceImageTags">
    <vt:lpwstr/>
  </property>
  <property fmtid="{D5CDD505-2E9C-101B-9397-08002B2CF9AE}" pid="11" name="Order">
    <vt:r8>501800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_SourceUrl">
    <vt:lpwstr/>
  </property>
  <property fmtid="{D5CDD505-2E9C-101B-9397-08002B2CF9AE}" pid="15" name="_SharedFileIndex">
    <vt:lpwstr/>
  </property>
  <property fmtid="{D5CDD505-2E9C-101B-9397-08002B2CF9AE}" pid="16" name="ComplianceAssetId">
    <vt:lpwstr/>
  </property>
  <property fmtid="{D5CDD505-2E9C-101B-9397-08002B2CF9AE}" pid="17" name="TemplateUrl">
    <vt:lpwstr/>
  </property>
  <property fmtid="{D5CDD505-2E9C-101B-9397-08002B2CF9AE}" pid="18" name="_ExtendedDescription">
    <vt:lpwstr/>
  </property>
  <property fmtid="{D5CDD505-2E9C-101B-9397-08002B2CF9AE}" pid="19" name="TriggerFlowInfo">
    <vt:lpwstr/>
  </property>
</Properties>
</file>