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20" y="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EF28-757C-48DA-8E2B-FCB0F4465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8BEAF-93AA-484C-A517-50D6F82F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48A2-AB7E-43C8-9F21-EE59497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BCFEE-0852-445C-B2C3-BABDA829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4DCC-9C96-44A5-A5CB-7752BF60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3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5AFB-338A-4F51-B31F-9EDACCB3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2A21D-753B-49F0-BBE7-3FB622E12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B81B-1C5A-4261-B418-8A0B3CE0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A8DE-5D11-4DB8-B579-C2F494AD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E007-36DF-4796-B072-37E46523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14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A24E3-9BD2-4937-9F7E-B860570B8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11ED5-4415-4838-80D7-92BF292F7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A3020-5FA5-4AA1-8C29-ED7B0B7F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69B0-5CD4-4462-941E-F88CDB04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B283E-D529-4E4B-BBF8-2F353FA1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68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0362-FA68-46D6-AD5E-C97FEB8C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F746C-9D58-41E3-AD03-442575D5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A41F4-B7F9-4BD5-B1DD-4E9747411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97ABE-045E-458D-B962-E4770C79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021E7-4D7A-4EE8-B36C-BD6AD004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3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1D14-3F96-4F1C-ACA3-8F23DF80D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8022-F922-4A94-9BE1-CF4615210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C398-A5A6-44E2-9BC8-AAEA3E9E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9CD8-7445-4FEA-A7D6-D64C9B3D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E0097-2F48-407B-B820-03641C43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0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932B-8D8D-4321-8EE2-6014A47B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8F08E-3997-432C-886B-F9B41385B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1DD99-F0B4-420C-99D9-089FF268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54E85-C6B6-4157-AAD3-D1F6A086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3645-B62B-409F-AF7C-F6A63E8D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9B568-7059-44CF-B46A-826E0229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8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3EFE-5072-4687-A9EE-F2BF266D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DF29B-2197-4836-ADB9-BBCDF9966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2685B-BC9E-4DEA-9F25-A4329999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96A84-FCB1-466B-AEDE-2C9CA67C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8C42B-8BCC-4F06-BECF-359C78F73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8F61A-4A13-4168-A124-175ADFC6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05CF3-6988-4968-9ED7-A9924BDF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08557-5B40-4579-BBFD-60B94BB5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7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E1F6-E62A-46F2-8B17-6AC7508E7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9A553-3B41-440D-8EB3-D9EEFE48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0241B-EE51-436A-B2A0-2B3B0B17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CFA41-B862-4201-8DB2-C07469DF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1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B0EBA-3F5F-42E1-B7C2-B5183092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93016-6AE5-4F34-ABE1-0CCFEA53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4024F-808F-4223-9FDF-CB0E30FB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C7D0-9E7F-41CF-BB2E-EB850926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5BDA-6829-40B7-8B12-8CF9E1F96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0624D-2978-4903-B0DF-B15F85F5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98C65-4B24-4D71-91D6-41713E4E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EADF0-EB62-4B13-BAD9-C02A8F8F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62F05-C6AF-4F06-8B15-103E3C30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84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1698-DC25-419D-83BB-5088A720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7D7EE-872A-4DE4-9B36-9BA5E8463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6926C-B490-49C4-ABBA-11C15BBB4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91BF-1A5C-4306-912E-896D9D97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DA337-94E0-4C85-8484-B61F7853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97AD5-0248-4FE9-9A48-17100E87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4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35FE9-A814-442C-924D-EEADAC91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A801C-D942-47FC-B64A-BAAAC6FFF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6661-D74B-47A0-B026-B57254972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4EB38-A540-4C76-B75C-83800E821618}" type="datetimeFigureOut">
              <a:rPr lang="en-GB" smtClean="0"/>
              <a:t>28/09/2021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3451-F633-43A9-8960-E4B5F59BAD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DDA1-7F18-447F-9EFE-B8CCEEF8A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07DE2-1741-408D-AAFC-FEF641EF7A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87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5346AFB9-6857-483C-9EE3-19C4DD266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3212" y="1419420"/>
            <a:ext cx="2251155" cy="2251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D5ED8-A554-4828-9AA9-BB8C2EB35A0D}"/>
              </a:ext>
            </a:extLst>
          </p:cNvPr>
          <p:cNvSpPr txBox="1"/>
          <p:nvPr/>
        </p:nvSpPr>
        <p:spPr>
          <a:xfrm>
            <a:off x="3325171" y="840981"/>
            <a:ext cx="90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 Km</a:t>
            </a:r>
          </a:p>
        </p:txBody>
      </p:sp>
      <p:pic>
        <p:nvPicPr>
          <p:cNvPr id="8" name="Graphic 7" descr="Swimming with solid fill">
            <a:extLst>
              <a:ext uri="{FF2B5EF4-FFF2-40B4-BE49-F238E27FC236}">
                <a16:creationId xmlns:a16="http://schemas.microsoft.com/office/drawing/2014/main" id="{3D99D79A-670A-4CDC-A80A-4D0A480C3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4367" y="1432769"/>
            <a:ext cx="2251156" cy="22511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A11DD-9E19-4140-9124-A8A93EA530B3}"/>
              </a:ext>
            </a:extLst>
          </p:cNvPr>
          <p:cNvSpPr txBox="1"/>
          <p:nvPr/>
        </p:nvSpPr>
        <p:spPr>
          <a:xfrm>
            <a:off x="5559675" y="840981"/>
            <a:ext cx="10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Swim Km</a:t>
            </a:r>
          </a:p>
        </p:txBody>
      </p:sp>
      <p:pic>
        <p:nvPicPr>
          <p:cNvPr id="11" name="Graphic 10" descr="Footprints with solid fill">
            <a:extLst>
              <a:ext uri="{FF2B5EF4-FFF2-40B4-BE49-F238E27FC236}">
                <a16:creationId xmlns:a16="http://schemas.microsoft.com/office/drawing/2014/main" id="{C26DC24E-462D-4CAC-8954-32EDF8D456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3612" y="1500859"/>
            <a:ext cx="2183066" cy="21830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F561EA-3492-4BDA-A552-5EB1DB7A19DB}"/>
              </a:ext>
            </a:extLst>
          </p:cNvPr>
          <p:cNvSpPr txBox="1"/>
          <p:nvPr/>
        </p:nvSpPr>
        <p:spPr>
          <a:xfrm>
            <a:off x="7931586" y="841371"/>
            <a:ext cx="100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Walk Km</a:t>
            </a:r>
          </a:p>
        </p:txBody>
      </p:sp>
    </p:spTree>
    <p:extLst>
      <p:ext uri="{BB962C8B-B14F-4D97-AF65-F5344CB8AC3E}">
        <p14:creationId xmlns:p14="http://schemas.microsoft.com/office/powerpoint/2010/main" val="1146132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French</dc:creator>
  <cp:lastModifiedBy>Robert French</cp:lastModifiedBy>
  <cp:revision>3</cp:revision>
  <dcterms:created xsi:type="dcterms:W3CDTF">2021-09-27T19:15:37Z</dcterms:created>
  <dcterms:modified xsi:type="dcterms:W3CDTF">2021-09-28T07:36:23Z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49dd434-d51a-431d-9632-71b0679d7ba6_Enabled">
    <vt:lpwstr>true</vt:lpwstr>
  </property>
  <property fmtid="{D5CDD505-2E9C-101B-9397-08002B2CF9AE}" pid="3" name="MSIP_Label_249dd434-d51a-431d-9632-71b0679d7ba6_SetDate">
    <vt:lpwstr>2021-09-28T06:59:16Z</vt:lpwstr>
  </property>
  <property fmtid="{D5CDD505-2E9C-101B-9397-08002B2CF9AE}" pid="4" name="MSIP_Label_249dd434-d51a-431d-9632-71b0679d7ba6_Method">
    <vt:lpwstr>Standard</vt:lpwstr>
  </property>
  <property fmtid="{D5CDD505-2E9C-101B-9397-08002B2CF9AE}" pid="5" name="MSIP_Label_249dd434-d51a-431d-9632-71b0679d7ba6_Name">
    <vt:lpwstr>General</vt:lpwstr>
  </property>
  <property fmtid="{D5CDD505-2E9C-101B-9397-08002B2CF9AE}" pid="6" name="MSIP_Label_249dd434-d51a-431d-9632-71b0679d7ba6_SiteId">
    <vt:lpwstr>43ad7b98-e4ac-4313-9135-5e9a60cca7f0</vt:lpwstr>
  </property>
  <property fmtid="{D5CDD505-2E9C-101B-9397-08002B2CF9AE}" pid="7" name="MSIP_Label_249dd434-d51a-431d-9632-71b0679d7ba6_ActionId">
    <vt:lpwstr>4b76934b-1a22-4707-ad34-742b105ee220</vt:lpwstr>
  </property>
  <property fmtid="{D5CDD505-2E9C-101B-9397-08002B2CF9AE}" pid="8" name="MSIP_Label_249dd434-d51a-431d-9632-71b0679d7ba6_ContentBits">
    <vt:lpwstr>0</vt:lpwstr>
  </property>
</Properties>
</file>