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4C8073-573B-47FB-8C89-EDBDE35FCAA4}" v="27" dt="2019-10-24T19:16:01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French" userId="3a2cd69823348ced" providerId="LiveId" clId="{594C8073-573B-47FB-8C89-EDBDE35FCAA4}"/>
    <pc:docChg chg="undo custSel addSld delSld modSld">
      <pc:chgData name="Robert French" userId="3a2cd69823348ced" providerId="LiveId" clId="{594C8073-573B-47FB-8C89-EDBDE35FCAA4}" dt="2019-10-24T19:18:59.705" v="254" actId="207"/>
      <pc:docMkLst>
        <pc:docMk/>
      </pc:docMkLst>
      <pc:sldChg chg="modSp">
        <pc:chgData name="Robert French" userId="3a2cd69823348ced" providerId="LiveId" clId="{594C8073-573B-47FB-8C89-EDBDE35FCAA4}" dt="2019-10-24T19:16:01.229" v="250"/>
        <pc:sldMkLst>
          <pc:docMk/>
          <pc:sldMk cId="1748941296" sldId="256"/>
        </pc:sldMkLst>
        <pc:spChg chg="mod">
          <ac:chgData name="Robert French" userId="3a2cd69823348ced" providerId="LiveId" clId="{594C8073-573B-47FB-8C89-EDBDE35FCAA4}" dt="2019-10-24T18:54:52.033" v="102" actId="1076"/>
          <ac:spMkLst>
            <pc:docMk/>
            <pc:sldMk cId="1748941296" sldId="256"/>
            <ac:spMk id="8" creationId="{16E8C951-568A-46BD-9EF1-250A0B41FB10}"/>
          </ac:spMkLst>
        </pc:spChg>
        <pc:spChg chg="mod">
          <ac:chgData name="Robert French" userId="3a2cd69823348ced" providerId="LiveId" clId="{594C8073-573B-47FB-8C89-EDBDE35FCAA4}" dt="2019-10-24T19:04:00.145" v="199" actId="14100"/>
          <ac:spMkLst>
            <pc:docMk/>
            <pc:sldMk cId="1748941296" sldId="256"/>
            <ac:spMk id="9" creationId="{6BA65CDB-AC19-4138-8F83-EA9BD4214D93}"/>
          </ac:spMkLst>
        </pc:spChg>
        <pc:graphicFrameChg chg="mod modGraphic">
          <ac:chgData name="Robert French" userId="3a2cd69823348ced" providerId="LiveId" clId="{594C8073-573B-47FB-8C89-EDBDE35FCAA4}" dt="2019-10-24T19:16:01.229" v="250"/>
          <ac:graphicFrameMkLst>
            <pc:docMk/>
            <pc:sldMk cId="1748941296" sldId="256"/>
            <ac:graphicFrameMk id="7" creationId="{0EDED885-4832-44CB-B362-8E4FD00F9ACA}"/>
          </ac:graphicFrameMkLst>
        </pc:graphicFrameChg>
      </pc:sldChg>
      <pc:sldChg chg="modSp">
        <pc:chgData name="Robert French" userId="3a2cd69823348ced" providerId="LiveId" clId="{594C8073-573B-47FB-8C89-EDBDE35FCAA4}" dt="2019-10-24T19:16:01.229" v="250"/>
        <pc:sldMkLst>
          <pc:docMk/>
          <pc:sldMk cId="715543614" sldId="257"/>
        </pc:sldMkLst>
        <pc:graphicFrameChg chg="mod modGraphic">
          <ac:chgData name="Robert French" userId="3a2cd69823348ced" providerId="LiveId" clId="{594C8073-573B-47FB-8C89-EDBDE35FCAA4}" dt="2019-10-24T19:16:01.229" v="250"/>
          <ac:graphicFrameMkLst>
            <pc:docMk/>
            <pc:sldMk cId="715543614" sldId="257"/>
            <ac:graphicFrameMk id="7" creationId="{0EDED885-4832-44CB-B362-8E4FD00F9ACA}"/>
          </ac:graphicFrameMkLst>
        </pc:graphicFrameChg>
        <pc:graphicFrameChg chg="mod modGraphic">
          <ac:chgData name="Robert French" userId="3a2cd69823348ced" providerId="LiveId" clId="{594C8073-573B-47FB-8C89-EDBDE35FCAA4}" dt="2019-10-24T19:15:42.478" v="249"/>
          <ac:graphicFrameMkLst>
            <pc:docMk/>
            <pc:sldMk cId="715543614" sldId="257"/>
            <ac:graphicFrameMk id="17" creationId="{5A4C4F08-6F96-428A-993D-59493DBC9949}"/>
          </ac:graphicFrameMkLst>
        </pc:graphicFrameChg>
      </pc:sldChg>
      <pc:sldChg chg="modSp">
        <pc:chgData name="Robert French" userId="3a2cd69823348ced" providerId="LiveId" clId="{594C8073-573B-47FB-8C89-EDBDE35FCAA4}" dt="2019-10-24T19:16:01.229" v="250"/>
        <pc:sldMkLst>
          <pc:docMk/>
          <pc:sldMk cId="4165147124" sldId="258"/>
        </pc:sldMkLst>
        <pc:graphicFrameChg chg="mod">
          <ac:chgData name="Robert French" userId="3a2cd69823348ced" providerId="LiveId" clId="{594C8073-573B-47FB-8C89-EDBDE35FCAA4}" dt="2019-10-24T19:16:01.229" v="250"/>
          <ac:graphicFrameMkLst>
            <pc:docMk/>
            <pc:sldMk cId="4165147124" sldId="258"/>
            <ac:graphicFrameMk id="7" creationId="{0EDED885-4832-44CB-B362-8E4FD00F9ACA}"/>
          </ac:graphicFrameMkLst>
        </pc:graphicFrameChg>
        <pc:graphicFrameChg chg="mod">
          <ac:chgData name="Robert French" userId="3a2cd69823348ced" providerId="LiveId" clId="{594C8073-573B-47FB-8C89-EDBDE35FCAA4}" dt="2019-10-24T19:15:42.478" v="249"/>
          <ac:graphicFrameMkLst>
            <pc:docMk/>
            <pc:sldMk cId="4165147124" sldId="258"/>
            <ac:graphicFrameMk id="17" creationId="{5A4C4F08-6F96-428A-993D-59493DBC9949}"/>
          </ac:graphicFrameMkLst>
        </pc:graphicFrameChg>
      </pc:sldChg>
      <pc:sldChg chg="modSp">
        <pc:chgData name="Robert French" userId="3a2cd69823348ced" providerId="LiveId" clId="{594C8073-573B-47FB-8C89-EDBDE35FCAA4}" dt="2019-10-24T19:16:01.229" v="250"/>
        <pc:sldMkLst>
          <pc:docMk/>
          <pc:sldMk cId="1564497762" sldId="259"/>
        </pc:sldMkLst>
        <pc:graphicFrameChg chg="mod">
          <ac:chgData name="Robert French" userId="3a2cd69823348ced" providerId="LiveId" clId="{594C8073-573B-47FB-8C89-EDBDE35FCAA4}" dt="2019-10-24T19:16:01.229" v="250"/>
          <ac:graphicFrameMkLst>
            <pc:docMk/>
            <pc:sldMk cId="1564497762" sldId="259"/>
            <ac:graphicFrameMk id="7" creationId="{0EDED885-4832-44CB-B362-8E4FD00F9ACA}"/>
          </ac:graphicFrameMkLst>
        </pc:graphicFrameChg>
        <pc:graphicFrameChg chg="mod modGraphic">
          <ac:chgData name="Robert French" userId="3a2cd69823348ced" providerId="LiveId" clId="{594C8073-573B-47FB-8C89-EDBDE35FCAA4}" dt="2019-10-24T19:15:42.478" v="249"/>
          <ac:graphicFrameMkLst>
            <pc:docMk/>
            <pc:sldMk cId="1564497762" sldId="259"/>
            <ac:graphicFrameMk id="11" creationId="{5349C0E4-EEDC-4B32-A1E7-2CDA0BD4FBD5}"/>
          </ac:graphicFrameMkLst>
        </pc:graphicFrameChg>
      </pc:sldChg>
      <pc:sldChg chg="modSp">
        <pc:chgData name="Robert French" userId="3a2cd69823348ced" providerId="LiveId" clId="{594C8073-573B-47FB-8C89-EDBDE35FCAA4}" dt="2019-10-24T19:16:01.229" v="250"/>
        <pc:sldMkLst>
          <pc:docMk/>
          <pc:sldMk cId="3474944077" sldId="260"/>
        </pc:sldMkLst>
        <pc:graphicFrameChg chg="mod">
          <ac:chgData name="Robert French" userId="3a2cd69823348ced" providerId="LiveId" clId="{594C8073-573B-47FB-8C89-EDBDE35FCAA4}" dt="2019-10-24T19:16:01.229" v="250"/>
          <ac:graphicFrameMkLst>
            <pc:docMk/>
            <pc:sldMk cId="3474944077" sldId="260"/>
            <ac:graphicFrameMk id="7" creationId="{0EDED885-4832-44CB-B362-8E4FD00F9ACA}"/>
          </ac:graphicFrameMkLst>
        </pc:graphicFrameChg>
        <pc:graphicFrameChg chg="mod">
          <ac:chgData name="Robert French" userId="3a2cd69823348ced" providerId="LiveId" clId="{594C8073-573B-47FB-8C89-EDBDE35FCAA4}" dt="2019-10-24T19:16:01.229" v="250"/>
          <ac:graphicFrameMkLst>
            <pc:docMk/>
            <pc:sldMk cId="3474944077" sldId="260"/>
            <ac:graphicFrameMk id="17" creationId="{5A4C4F08-6F96-428A-993D-59493DBC9949}"/>
          </ac:graphicFrameMkLst>
        </pc:graphicFrameChg>
      </pc:sldChg>
      <pc:sldChg chg="modSp">
        <pc:chgData name="Robert French" userId="3a2cd69823348ced" providerId="LiveId" clId="{594C8073-573B-47FB-8C89-EDBDE35FCAA4}" dt="2019-10-24T19:16:01.229" v="250"/>
        <pc:sldMkLst>
          <pc:docMk/>
          <pc:sldMk cId="4270035120" sldId="261"/>
        </pc:sldMkLst>
        <pc:graphicFrameChg chg="mod">
          <ac:chgData name="Robert French" userId="3a2cd69823348ced" providerId="LiveId" clId="{594C8073-573B-47FB-8C89-EDBDE35FCAA4}" dt="2019-10-24T19:16:01.229" v="250"/>
          <ac:graphicFrameMkLst>
            <pc:docMk/>
            <pc:sldMk cId="4270035120" sldId="261"/>
            <ac:graphicFrameMk id="7" creationId="{0EDED885-4832-44CB-B362-8E4FD00F9ACA}"/>
          </ac:graphicFrameMkLst>
        </pc:graphicFrameChg>
        <pc:graphicFrameChg chg="mod">
          <ac:chgData name="Robert French" userId="3a2cd69823348ced" providerId="LiveId" clId="{594C8073-573B-47FB-8C89-EDBDE35FCAA4}" dt="2019-10-24T19:16:01.229" v="250"/>
          <ac:graphicFrameMkLst>
            <pc:docMk/>
            <pc:sldMk cId="4270035120" sldId="261"/>
            <ac:graphicFrameMk id="17" creationId="{5A4C4F08-6F96-428A-993D-59493DBC9949}"/>
          </ac:graphicFrameMkLst>
        </pc:graphicFrameChg>
      </pc:sldChg>
      <pc:sldChg chg="modSp">
        <pc:chgData name="Robert French" userId="3a2cd69823348ced" providerId="LiveId" clId="{594C8073-573B-47FB-8C89-EDBDE35FCAA4}" dt="2019-10-24T19:16:01.229" v="250"/>
        <pc:sldMkLst>
          <pc:docMk/>
          <pc:sldMk cId="789004640" sldId="262"/>
        </pc:sldMkLst>
        <pc:graphicFrameChg chg="mod">
          <ac:chgData name="Robert French" userId="3a2cd69823348ced" providerId="LiveId" clId="{594C8073-573B-47FB-8C89-EDBDE35FCAA4}" dt="2019-10-24T19:16:01.229" v="250"/>
          <ac:graphicFrameMkLst>
            <pc:docMk/>
            <pc:sldMk cId="789004640" sldId="262"/>
            <ac:graphicFrameMk id="7" creationId="{0EDED885-4832-44CB-B362-8E4FD00F9ACA}"/>
          </ac:graphicFrameMkLst>
        </pc:graphicFrameChg>
        <pc:graphicFrameChg chg="mod">
          <ac:chgData name="Robert French" userId="3a2cd69823348ced" providerId="LiveId" clId="{594C8073-573B-47FB-8C89-EDBDE35FCAA4}" dt="2019-10-24T19:16:01.229" v="250"/>
          <ac:graphicFrameMkLst>
            <pc:docMk/>
            <pc:sldMk cId="789004640" sldId="262"/>
            <ac:graphicFrameMk id="17" creationId="{5A4C4F08-6F96-428A-993D-59493DBC9949}"/>
          </ac:graphicFrameMkLst>
        </pc:graphicFrameChg>
      </pc:sldChg>
      <pc:sldChg chg="modSp">
        <pc:chgData name="Robert French" userId="3a2cd69823348ced" providerId="LiveId" clId="{594C8073-573B-47FB-8C89-EDBDE35FCAA4}" dt="2019-10-24T19:16:01.229" v="250"/>
        <pc:sldMkLst>
          <pc:docMk/>
          <pc:sldMk cId="916012023" sldId="263"/>
        </pc:sldMkLst>
        <pc:spChg chg="mod">
          <ac:chgData name="Robert French" userId="3a2cd69823348ced" providerId="LiveId" clId="{594C8073-573B-47FB-8C89-EDBDE35FCAA4}" dt="2019-10-24T19:03:40.122" v="196" actId="113"/>
          <ac:spMkLst>
            <pc:docMk/>
            <pc:sldMk cId="916012023" sldId="263"/>
            <ac:spMk id="9" creationId="{6BA65CDB-AC19-4138-8F83-EA9BD4214D93}"/>
          </ac:spMkLst>
        </pc:spChg>
        <pc:graphicFrameChg chg="mod">
          <ac:chgData name="Robert French" userId="3a2cd69823348ced" providerId="LiveId" clId="{594C8073-573B-47FB-8C89-EDBDE35FCAA4}" dt="2019-10-24T19:16:01.229" v="250"/>
          <ac:graphicFrameMkLst>
            <pc:docMk/>
            <pc:sldMk cId="916012023" sldId="263"/>
            <ac:graphicFrameMk id="7" creationId="{0EDED885-4832-44CB-B362-8E4FD00F9ACA}"/>
          </ac:graphicFrameMkLst>
        </pc:graphicFrameChg>
      </pc:sldChg>
      <pc:sldChg chg="addSp modSp">
        <pc:chgData name="Robert French" userId="3a2cd69823348ced" providerId="LiveId" clId="{594C8073-573B-47FB-8C89-EDBDE35FCAA4}" dt="2019-10-24T18:46:17.455" v="29" actId="1076"/>
        <pc:sldMkLst>
          <pc:docMk/>
          <pc:sldMk cId="1950279641" sldId="265"/>
        </pc:sldMkLst>
        <pc:spChg chg="add mod">
          <ac:chgData name="Robert French" userId="3a2cd69823348ced" providerId="LiveId" clId="{594C8073-573B-47FB-8C89-EDBDE35FCAA4}" dt="2019-10-24T18:46:17.455" v="29" actId="1076"/>
          <ac:spMkLst>
            <pc:docMk/>
            <pc:sldMk cId="1950279641" sldId="265"/>
            <ac:spMk id="2" creationId="{3AB565E0-2809-41E2-A7FD-26D5DCC84D2A}"/>
          </ac:spMkLst>
        </pc:spChg>
        <pc:spChg chg="mod">
          <ac:chgData name="Robert French" userId="3a2cd69823348ced" providerId="LiveId" clId="{594C8073-573B-47FB-8C89-EDBDE35FCAA4}" dt="2019-10-24T18:45:34.889" v="25" actId="1076"/>
          <ac:spMkLst>
            <pc:docMk/>
            <pc:sldMk cId="1950279641" sldId="265"/>
            <ac:spMk id="10" creationId="{6B3EE59A-0EFC-4F92-B3B4-A8D7B3D5348A}"/>
          </ac:spMkLst>
        </pc:spChg>
        <pc:spChg chg="mod">
          <ac:chgData name="Robert French" userId="3a2cd69823348ced" providerId="LiveId" clId="{594C8073-573B-47FB-8C89-EDBDE35FCAA4}" dt="2019-10-24T18:45:24.417" v="24" actId="1076"/>
          <ac:spMkLst>
            <pc:docMk/>
            <pc:sldMk cId="1950279641" sldId="265"/>
            <ac:spMk id="11" creationId="{6CD1E2F0-8938-473A-B518-EEE71D9F4625}"/>
          </ac:spMkLst>
        </pc:spChg>
        <pc:spChg chg="mod">
          <ac:chgData name="Robert French" userId="3a2cd69823348ced" providerId="LiveId" clId="{594C8073-573B-47FB-8C89-EDBDE35FCAA4}" dt="2019-10-24T18:45:55.612" v="28" actId="14100"/>
          <ac:spMkLst>
            <pc:docMk/>
            <pc:sldMk cId="1950279641" sldId="265"/>
            <ac:spMk id="13" creationId="{BF8D8183-E85A-4E8F-BB00-D5821FD96EF0}"/>
          </ac:spMkLst>
        </pc:spChg>
      </pc:sldChg>
      <pc:sldChg chg="modSp">
        <pc:chgData name="Robert French" userId="3a2cd69823348ced" providerId="LiveId" clId="{594C8073-573B-47FB-8C89-EDBDE35FCAA4}" dt="2019-10-24T19:16:01.229" v="250"/>
        <pc:sldMkLst>
          <pc:docMk/>
          <pc:sldMk cId="3874708425" sldId="267"/>
        </pc:sldMkLst>
        <pc:graphicFrameChg chg="mod">
          <ac:chgData name="Robert French" userId="3a2cd69823348ced" providerId="LiveId" clId="{594C8073-573B-47FB-8C89-EDBDE35FCAA4}" dt="2019-10-24T19:16:01.229" v="250"/>
          <ac:graphicFrameMkLst>
            <pc:docMk/>
            <pc:sldMk cId="3874708425" sldId="267"/>
            <ac:graphicFrameMk id="7" creationId="{0EDED885-4832-44CB-B362-8E4FD00F9ACA}"/>
          </ac:graphicFrameMkLst>
        </pc:graphicFrameChg>
        <pc:graphicFrameChg chg="mod">
          <ac:chgData name="Robert French" userId="3a2cd69823348ced" providerId="LiveId" clId="{594C8073-573B-47FB-8C89-EDBDE35FCAA4}" dt="2019-10-24T19:15:42.478" v="249"/>
          <ac:graphicFrameMkLst>
            <pc:docMk/>
            <pc:sldMk cId="3874708425" sldId="267"/>
            <ac:graphicFrameMk id="17" creationId="{5A4C4F08-6F96-428A-993D-59493DBC9949}"/>
          </ac:graphicFrameMkLst>
        </pc:graphicFrameChg>
      </pc:sldChg>
      <pc:sldChg chg="modSp">
        <pc:chgData name="Robert French" userId="3a2cd69823348ced" providerId="LiveId" clId="{594C8073-573B-47FB-8C89-EDBDE35FCAA4}" dt="2019-10-24T19:16:01.229" v="250"/>
        <pc:sldMkLst>
          <pc:docMk/>
          <pc:sldMk cId="2812055490" sldId="268"/>
        </pc:sldMkLst>
        <pc:graphicFrameChg chg="mod">
          <ac:chgData name="Robert French" userId="3a2cd69823348ced" providerId="LiveId" clId="{594C8073-573B-47FB-8C89-EDBDE35FCAA4}" dt="2019-10-24T19:16:01.229" v="250"/>
          <ac:graphicFrameMkLst>
            <pc:docMk/>
            <pc:sldMk cId="2812055490" sldId="268"/>
            <ac:graphicFrameMk id="7" creationId="{0EDED885-4832-44CB-B362-8E4FD00F9ACA}"/>
          </ac:graphicFrameMkLst>
        </pc:graphicFrameChg>
        <pc:graphicFrameChg chg="mod">
          <ac:chgData name="Robert French" userId="3a2cd69823348ced" providerId="LiveId" clId="{594C8073-573B-47FB-8C89-EDBDE35FCAA4}" dt="2019-10-24T19:15:42.478" v="249"/>
          <ac:graphicFrameMkLst>
            <pc:docMk/>
            <pc:sldMk cId="2812055490" sldId="268"/>
            <ac:graphicFrameMk id="17" creationId="{5A4C4F08-6F96-428A-993D-59493DBC9949}"/>
          </ac:graphicFrameMkLst>
        </pc:graphicFrameChg>
      </pc:sldChg>
      <pc:sldChg chg="modSp">
        <pc:chgData name="Robert French" userId="3a2cd69823348ced" providerId="LiveId" clId="{594C8073-573B-47FB-8C89-EDBDE35FCAA4}" dt="2019-10-24T19:16:01.229" v="250"/>
        <pc:sldMkLst>
          <pc:docMk/>
          <pc:sldMk cId="3277240576" sldId="269"/>
        </pc:sldMkLst>
        <pc:graphicFrameChg chg="mod">
          <ac:chgData name="Robert French" userId="3a2cd69823348ced" providerId="LiveId" clId="{594C8073-573B-47FB-8C89-EDBDE35FCAA4}" dt="2019-10-24T19:16:01.229" v="250"/>
          <ac:graphicFrameMkLst>
            <pc:docMk/>
            <pc:sldMk cId="3277240576" sldId="269"/>
            <ac:graphicFrameMk id="7" creationId="{0EDED885-4832-44CB-B362-8E4FD00F9ACA}"/>
          </ac:graphicFrameMkLst>
        </pc:graphicFrameChg>
        <pc:graphicFrameChg chg="mod modGraphic">
          <ac:chgData name="Robert French" userId="3a2cd69823348ced" providerId="LiveId" clId="{594C8073-573B-47FB-8C89-EDBDE35FCAA4}" dt="2019-10-24T19:15:42.478" v="249"/>
          <ac:graphicFrameMkLst>
            <pc:docMk/>
            <pc:sldMk cId="3277240576" sldId="269"/>
            <ac:graphicFrameMk id="11" creationId="{5349C0E4-EEDC-4B32-A1E7-2CDA0BD4FBD5}"/>
          </ac:graphicFrameMkLst>
        </pc:graphicFrameChg>
      </pc:sldChg>
      <pc:sldChg chg="modSp">
        <pc:chgData name="Robert French" userId="3a2cd69823348ced" providerId="LiveId" clId="{594C8073-573B-47FB-8C89-EDBDE35FCAA4}" dt="2019-10-24T19:18:49.391" v="252" actId="207"/>
        <pc:sldMkLst>
          <pc:docMk/>
          <pc:sldMk cId="569650093" sldId="270"/>
        </pc:sldMkLst>
        <pc:graphicFrameChg chg="mod">
          <ac:chgData name="Robert French" userId="3a2cd69823348ced" providerId="LiveId" clId="{594C8073-573B-47FB-8C89-EDBDE35FCAA4}" dt="2019-10-24T19:16:01.229" v="250"/>
          <ac:graphicFrameMkLst>
            <pc:docMk/>
            <pc:sldMk cId="569650093" sldId="270"/>
            <ac:graphicFrameMk id="7" creationId="{0EDED885-4832-44CB-B362-8E4FD00F9ACA}"/>
          </ac:graphicFrameMkLst>
        </pc:graphicFrameChg>
        <pc:graphicFrameChg chg="mod modGraphic">
          <ac:chgData name="Robert French" userId="3a2cd69823348ced" providerId="LiveId" clId="{594C8073-573B-47FB-8C89-EDBDE35FCAA4}" dt="2019-10-24T19:18:49.391" v="252" actId="207"/>
          <ac:graphicFrameMkLst>
            <pc:docMk/>
            <pc:sldMk cId="569650093" sldId="270"/>
            <ac:graphicFrameMk id="17" creationId="{5A4C4F08-6F96-428A-993D-59493DBC9949}"/>
          </ac:graphicFrameMkLst>
        </pc:graphicFrameChg>
      </pc:sldChg>
      <pc:sldChg chg="modSp">
        <pc:chgData name="Robert French" userId="3a2cd69823348ced" providerId="LiveId" clId="{594C8073-573B-47FB-8C89-EDBDE35FCAA4}" dt="2019-10-24T19:18:59.705" v="254" actId="207"/>
        <pc:sldMkLst>
          <pc:docMk/>
          <pc:sldMk cId="2020029437" sldId="271"/>
        </pc:sldMkLst>
        <pc:graphicFrameChg chg="mod">
          <ac:chgData name="Robert French" userId="3a2cd69823348ced" providerId="LiveId" clId="{594C8073-573B-47FB-8C89-EDBDE35FCAA4}" dt="2019-10-24T19:16:01.229" v="250"/>
          <ac:graphicFrameMkLst>
            <pc:docMk/>
            <pc:sldMk cId="2020029437" sldId="271"/>
            <ac:graphicFrameMk id="7" creationId="{0EDED885-4832-44CB-B362-8E4FD00F9ACA}"/>
          </ac:graphicFrameMkLst>
        </pc:graphicFrameChg>
        <pc:graphicFrameChg chg="mod modGraphic">
          <ac:chgData name="Robert French" userId="3a2cd69823348ced" providerId="LiveId" clId="{594C8073-573B-47FB-8C89-EDBDE35FCAA4}" dt="2019-10-24T19:18:59.705" v="254" actId="207"/>
          <ac:graphicFrameMkLst>
            <pc:docMk/>
            <pc:sldMk cId="2020029437" sldId="271"/>
            <ac:graphicFrameMk id="17" creationId="{5A4C4F08-6F96-428A-993D-59493DBC9949}"/>
          </ac:graphicFrameMkLst>
        </pc:graphicFrameChg>
      </pc:sldChg>
      <pc:sldChg chg="modSp">
        <pc:chgData name="Robert French" userId="3a2cd69823348ced" providerId="LiveId" clId="{594C8073-573B-47FB-8C89-EDBDE35FCAA4}" dt="2019-10-24T19:16:01.229" v="250"/>
        <pc:sldMkLst>
          <pc:docMk/>
          <pc:sldMk cId="451779804" sldId="272"/>
        </pc:sldMkLst>
        <pc:spChg chg="mod">
          <ac:chgData name="Robert French" userId="3a2cd69823348ced" providerId="LiveId" clId="{594C8073-573B-47FB-8C89-EDBDE35FCAA4}" dt="2019-10-24T18:59:41.569" v="177" actId="1076"/>
          <ac:spMkLst>
            <pc:docMk/>
            <pc:sldMk cId="451779804" sldId="272"/>
            <ac:spMk id="11" creationId="{50462BE7-AE47-4BDE-AFC2-050DA5B43D18}"/>
          </ac:spMkLst>
        </pc:spChg>
        <pc:graphicFrameChg chg="mod">
          <ac:chgData name="Robert French" userId="3a2cd69823348ced" providerId="LiveId" clId="{594C8073-573B-47FB-8C89-EDBDE35FCAA4}" dt="2019-10-24T19:16:01.229" v="250"/>
          <ac:graphicFrameMkLst>
            <pc:docMk/>
            <pc:sldMk cId="451779804" sldId="272"/>
            <ac:graphicFrameMk id="7" creationId="{0EDED885-4832-44CB-B362-8E4FD00F9ACA}"/>
          </ac:graphicFrameMkLst>
        </pc:graphicFrameChg>
        <pc:graphicFrameChg chg="mod modGraphic">
          <ac:chgData name="Robert French" userId="3a2cd69823348ced" providerId="LiveId" clId="{594C8073-573B-47FB-8C89-EDBDE35FCAA4}" dt="2019-10-24T19:16:01.229" v="250"/>
          <ac:graphicFrameMkLst>
            <pc:docMk/>
            <pc:sldMk cId="451779804" sldId="272"/>
            <ac:graphicFrameMk id="17" creationId="{5A4C4F08-6F96-428A-993D-59493DBC9949}"/>
          </ac:graphicFrameMkLst>
        </pc:graphicFrameChg>
      </pc:sldChg>
      <pc:sldChg chg="modSp">
        <pc:chgData name="Robert French" userId="3a2cd69823348ced" providerId="LiveId" clId="{594C8073-573B-47FB-8C89-EDBDE35FCAA4}" dt="2019-10-24T19:16:01.229" v="250"/>
        <pc:sldMkLst>
          <pc:docMk/>
          <pc:sldMk cId="204799743" sldId="275"/>
        </pc:sldMkLst>
        <pc:spChg chg="mod">
          <ac:chgData name="Robert French" userId="3a2cd69823348ced" providerId="LiveId" clId="{594C8073-573B-47FB-8C89-EDBDE35FCAA4}" dt="2019-10-24T19:06:23.965" v="220" actId="1076"/>
          <ac:spMkLst>
            <pc:docMk/>
            <pc:sldMk cId="204799743" sldId="275"/>
            <ac:spMk id="8" creationId="{16E8C951-568A-46BD-9EF1-250A0B41FB10}"/>
          </ac:spMkLst>
        </pc:spChg>
        <pc:spChg chg="mod">
          <ac:chgData name="Robert French" userId="3a2cd69823348ced" providerId="LiveId" clId="{594C8073-573B-47FB-8C89-EDBDE35FCAA4}" dt="2019-10-24T19:06:32.958" v="222" actId="1076"/>
          <ac:spMkLst>
            <pc:docMk/>
            <pc:sldMk cId="204799743" sldId="275"/>
            <ac:spMk id="9" creationId="{6BA65CDB-AC19-4138-8F83-EA9BD4214D93}"/>
          </ac:spMkLst>
        </pc:spChg>
        <pc:graphicFrameChg chg="mod">
          <ac:chgData name="Robert French" userId="3a2cd69823348ced" providerId="LiveId" clId="{594C8073-573B-47FB-8C89-EDBDE35FCAA4}" dt="2019-10-24T19:16:01.229" v="250"/>
          <ac:graphicFrameMkLst>
            <pc:docMk/>
            <pc:sldMk cId="204799743" sldId="275"/>
            <ac:graphicFrameMk id="7" creationId="{0EDED885-4832-44CB-B362-8E4FD00F9ACA}"/>
          </ac:graphicFrameMkLst>
        </pc:graphicFrameChg>
      </pc:sldChg>
      <pc:sldChg chg="addSp modSp add del">
        <pc:chgData name="Robert French" userId="3a2cd69823348ced" providerId="LiveId" clId="{594C8073-573B-47FB-8C89-EDBDE35FCAA4}" dt="2019-10-24T19:09:18.085" v="233" actId="2696"/>
        <pc:sldMkLst>
          <pc:docMk/>
          <pc:sldMk cId="2634113075" sldId="276"/>
        </pc:sldMkLst>
        <pc:spChg chg="mod">
          <ac:chgData name="Robert French" userId="3a2cd69823348ced" providerId="LiveId" clId="{594C8073-573B-47FB-8C89-EDBDE35FCAA4}" dt="2019-10-24T19:00:01.982" v="192" actId="20577"/>
          <ac:spMkLst>
            <pc:docMk/>
            <pc:sldMk cId="2634113075" sldId="276"/>
            <ac:spMk id="4" creationId="{686FD47E-54FB-4234-B2FB-0480CEB1D289}"/>
          </ac:spMkLst>
        </pc:spChg>
        <pc:spChg chg="mod">
          <ac:chgData name="Robert French" userId="3a2cd69823348ced" providerId="LiveId" clId="{594C8073-573B-47FB-8C89-EDBDE35FCAA4}" dt="2019-10-24T19:07:02.412" v="225" actId="1076"/>
          <ac:spMkLst>
            <pc:docMk/>
            <pc:sldMk cId="2634113075" sldId="276"/>
            <ac:spMk id="10" creationId="{6B3EE59A-0EFC-4F92-B3B4-A8D7B3D5348A}"/>
          </ac:spMkLst>
        </pc:spChg>
        <pc:spChg chg="mod">
          <ac:chgData name="Robert French" userId="3a2cd69823348ced" providerId="LiveId" clId="{594C8073-573B-47FB-8C89-EDBDE35FCAA4}" dt="2019-10-24T19:06:57.329" v="224" actId="1076"/>
          <ac:spMkLst>
            <pc:docMk/>
            <pc:sldMk cId="2634113075" sldId="276"/>
            <ac:spMk id="11" creationId="{6CD1E2F0-8938-473A-B518-EEE71D9F4625}"/>
          </ac:spMkLst>
        </pc:spChg>
        <pc:spChg chg="mod">
          <ac:chgData name="Robert French" userId="3a2cd69823348ced" providerId="LiveId" clId="{594C8073-573B-47FB-8C89-EDBDE35FCAA4}" dt="2019-10-24T19:00:05.911" v="193" actId="1076"/>
          <ac:spMkLst>
            <pc:docMk/>
            <pc:sldMk cId="2634113075" sldId="276"/>
            <ac:spMk id="13" creationId="{BF8D8183-E85A-4E8F-BB00-D5821FD96EF0}"/>
          </ac:spMkLst>
        </pc:spChg>
        <pc:spChg chg="add mod">
          <ac:chgData name="Robert French" userId="3a2cd69823348ced" providerId="LiveId" clId="{594C8073-573B-47FB-8C89-EDBDE35FCAA4}" dt="2019-10-24T19:06:52.168" v="223" actId="14100"/>
          <ac:spMkLst>
            <pc:docMk/>
            <pc:sldMk cId="2634113075" sldId="276"/>
            <ac:spMk id="14" creationId="{522F8A55-D0A0-44A6-9998-17C801F14B6A}"/>
          </ac:spMkLst>
        </pc:spChg>
      </pc:sldChg>
      <pc:sldChg chg="modSp">
        <pc:chgData name="Robert French" userId="3a2cd69823348ced" providerId="LiveId" clId="{594C8073-573B-47FB-8C89-EDBDE35FCAA4}" dt="2019-10-24T19:16:01.229" v="250"/>
        <pc:sldMkLst>
          <pc:docMk/>
          <pc:sldMk cId="3286848583" sldId="277"/>
        </pc:sldMkLst>
        <pc:graphicFrameChg chg="mod">
          <ac:chgData name="Robert French" userId="3a2cd69823348ced" providerId="LiveId" clId="{594C8073-573B-47FB-8C89-EDBDE35FCAA4}" dt="2019-10-24T19:16:01.229" v="250"/>
          <ac:graphicFrameMkLst>
            <pc:docMk/>
            <pc:sldMk cId="3286848583" sldId="277"/>
            <ac:graphicFrameMk id="7" creationId="{0EDED885-4832-44CB-B362-8E4FD00F9ACA}"/>
          </ac:graphicFrameMkLst>
        </pc:graphicFrameChg>
        <pc:graphicFrameChg chg="mod modGraphic">
          <ac:chgData name="Robert French" userId="3a2cd69823348ced" providerId="LiveId" clId="{594C8073-573B-47FB-8C89-EDBDE35FCAA4}" dt="2019-10-24T19:15:42.478" v="249"/>
          <ac:graphicFrameMkLst>
            <pc:docMk/>
            <pc:sldMk cId="3286848583" sldId="277"/>
            <ac:graphicFrameMk id="17" creationId="{5A4C4F08-6F96-428A-993D-59493DBC9949}"/>
          </ac:graphicFrameMkLst>
        </pc:graphicFrameChg>
      </pc:sldChg>
      <pc:sldChg chg="modSp">
        <pc:chgData name="Robert French" userId="3a2cd69823348ced" providerId="LiveId" clId="{594C8073-573B-47FB-8C89-EDBDE35FCAA4}" dt="2019-10-24T19:16:01.229" v="250"/>
        <pc:sldMkLst>
          <pc:docMk/>
          <pc:sldMk cId="2157202347" sldId="278"/>
        </pc:sldMkLst>
        <pc:graphicFrameChg chg="mod">
          <ac:chgData name="Robert French" userId="3a2cd69823348ced" providerId="LiveId" clId="{594C8073-573B-47FB-8C89-EDBDE35FCAA4}" dt="2019-10-24T19:16:01.229" v="250"/>
          <ac:graphicFrameMkLst>
            <pc:docMk/>
            <pc:sldMk cId="2157202347" sldId="278"/>
            <ac:graphicFrameMk id="7" creationId="{0EDED885-4832-44CB-B362-8E4FD00F9ACA}"/>
          </ac:graphicFrameMkLst>
        </pc:graphicFrameChg>
        <pc:graphicFrameChg chg="mod">
          <ac:chgData name="Robert French" userId="3a2cd69823348ced" providerId="LiveId" clId="{594C8073-573B-47FB-8C89-EDBDE35FCAA4}" dt="2019-10-24T19:15:42.478" v="249"/>
          <ac:graphicFrameMkLst>
            <pc:docMk/>
            <pc:sldMk cId="2157202347" sldId="278"/>
            <ac:graphicFrameMk id="17" creationId="{5A4C4F08-6F96-428A-993D-59493DBC9949}"/>
          </ac:graphicFrameMkLst>
        </pc:graphicFrameChg>
      </pc:sldChg>
      <pc:sldChg chg="modSp">
        <pc:chgData name="Robert French" userId="3a2cd69823348ced" providerId="LiveId" clId="{594C8073-573B-47FB-8C89-EDBDE35FCAA4}" dt="2019-10-24T19:16:01.229" v="250"/>
        <pc:sldMkLst>
          <pc:docMk/>
          <pc:sldMk cId="4190314646" sldId="279"/>
        </pc:sldMkLst>
        <pc:graphicFrameChg chg="mod">
          <ac:chgData name="Robert French" userId="3a2cd69823348ced" providerId="LiveId" clId="{594C8073-573B-47FB-8C89-EDBDE35FCAA4}" dt="2019-10-24T19:16:01.229" v="250"/>
          <ac:graphicFrameMkLst>
            <pc:docMk/>
            <pc:sldMk cId="4190314646" sldId="279"/>
            <ac:graphicFrameMk id="7" creationId="{0EDED885-4832-44CB-B362-8E4FD00F9ACA}"/>
          </ac:graphicFrameMkLst>
        </pc:graphicFrameChg>
        <pc:graphicFrameChg chg="mod">
          <ac:chgData name="Robert French" userId="3a2cd69823348ced" providerId="LiveId" clId="{594C8073-573B-47FB-8C89-EDBDE35FCAA4}" dt="2019-10-24T19:15:42.478" v="249"/>
          <ac:graphicFrameMkLst>
            <pc:docMk/>
            <pc:sldMk cId="4190314646" sldId="279"/>
            <ac:graphicFrameMk id="11" creationId="{5349C0E4-EEDC-4B32-A1E7-2CDA0BD4FBD5}"/>
          </ac:graphicFrameMkLst>
        </pc:graphicFrameChg>
      </pc:sldChg>
      <pc:sldChg chg="modSp">
        <pc:chgData name="Robert French" userId="3a2cd69823348ced" providerId="LiveId" clId="{594C8073-573B-47FB-8C89-EDBDE35FCAA4}" dt="2019-10-24T19:16:01.229" v="250"/>
        <pc:sldMkLst>
          <pc:docMk/>
          <pc:sldMk cId="3790653783" sldId="280"/>
        </pc:sldMkLst>
        <pc:spChg chg="mod">
          <ac:chgData name="Robert French" userId="3a2cd69823348ced" providerId="LiveId" clId="{594C8073-573B-47FB-8C89-EDBDE35FCAA4}" dt="2019-10-24T19:12:11.936" v="240" actId="1076"/>
          <ac:spMkLst>
            <pc:docMk/>
            <pc:sldMk cId="3790653783" sldId="280"/>
            <ac:spMk id="13" creationId="{94A02841-586A-4C89-985D-8CAA57BF666C}"/>
          </ac:spMkLst>
        </pc:spChg>
        <pc:graphicFrameChg chg="mod">
          <ac:chgData name="Robert French" userId="3a2cd69823348ced" providerId="LiveId" clId="{594C8073-573B-47FB-8C89-EDBDE35FCAA4}" dt="2019-10-24T19:16:01.229" v="250"/>
          <ac:graphicFrameMkLst>
            <pc:docMk/>
            <pc:sldMk cId="3790653783" sldId="280"/>
            <ac:graphicFrameMk id="7" creationId="{0EDED885-4832-44CB-B362-8E4FD00F9ACA}"/>
          </ac:graphicFrameMkLst>
        </pc:graphicFrameChg>
        <pc:graphicFrameChg chg="mod modGraphic">
          <ac:chgData name="Robert French" userId="3a2cd69823348ced" providerId="LiveId" clId="{594C8073-573B-47FB-8C89-EDBDE35FCAA4}" dt="2019-10-24T19:16:01.229" v="250"/>
          <ac:graphicFrameMkLst>
            <pc:docMk/>
            <pc:sldMk cId="3790653783" sldId="280"/>
            <ac:graphicFrameMk id="17" creationId="{5A4C4F08-6F96-428A-993D-59493DBC9949}"/>
          </ac:graphicFrameMkLst>
        </pc:graphicFrameChg>
      </pc:sldChg>
      <pc:sldChg chg="modSp">
        <pc:chgData name="Robert French" userId="3a2cd69823348ced" providerId="LiveId" clId="{594C8073-573B-47FB-8C89-EDBDE35FCAA4}" dt="2019-10-24T19:16:01.229" v="250"/>
        <pc:sldMkLst>
          <pc:docMk/>
          <pc:sldMk cId="3494074709" sldId="282"/>
        </pc:sldMkLst>
        <pc:graphicFrameChg chg="mod">
          <ac:chgData name="Robert French" userId="3a2cd69823348ced" providerId="LiveId" clId="{594C8073-573B-47FB-8C89-EDBDE35FCAA4}" dt="2019-10-24T19:16:01.229" v="250"/>
          <ac:graphicFrameMkLst>
            <pc:docMk/>
            <pc:sldMk cId="3494074709" sldId="282"/>
            <ac:graphicFrameMk id="7" creationId="{0EDED885-4832-44CB-B362-8E4FD00F9ACA}"/>
          </ac:graphicFrameMkLst>
        </pc:graphicFrameChg>
        <pc:graphicFrameChg chg="mod modGraphic">
          <ac:chgData name="Robert French" userId="3a2cd69823348ced" providerId="LiveId" clId="{594C8073-573B-47FB-8C89-EDBDE35FCAA4}" dt="2019-10-24T19:16:01.229" v="250"/>
          <ac:graphicFrameMkLst>
            <pc:docMk/>
            <pc:sldMk cId="3494074709" sldId="282"/>
            <ac:graphicFrameMk id="17" creationId="{5A4C4F08-6F96-428A-993D-59493DBC994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7F68-EEAB-401D-98C0-D32393D67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72418-F9C5-46D1-903C-2E2764B7C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90E49-5E14-4D61-AF05-780E07A4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2FA0-ED7D-4DEA-B27F-EF3B75119054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A2D1-05EF-40DA-AB76-478430B3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FDE0A-D4CF-424F-85C7-03895C8A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1E72-B5FC-46FB-B52A-ED783BA7B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9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06C6-F979-4B97-BB81-B8A6E2D0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F8B9F-90D9-4398-93E2-567AAEADC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2B04E-B40D-4461-A3EB-C4212666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2FA0-ED7D-4DEA-B27F-EF3B75119054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1A182-DBED-4110-924B-FB023B1A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BDB0-4825-4E85-BE07-5D8D8CDE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1E72-B5FC-46FB-B52A-ED783BA7B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9333E-4265-423A-B17A-8C8C4560D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9269A-C00A-4267-8348-07B806A39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5089-A314-460F-AFF2-C2B1EDF8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2FA0-ED7D-4DEA-B27F-EF3B75119054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C2C0A-5089-468E-849B-38A871B6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C4D1B-2803-4ECE-9692-E0C777A9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1E72-B5FC-46FB-B52A-ED783BA7B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39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3619-F24B-44D7-855E-0D79224E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FABA-6286-4E2E-951E-CAB1E6425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33EBF-4E60-42AF-984E-69B7EB47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2FA0-ED7D-4DEA-B27F-EF3B75119054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EA903-B1E5-4FB6-9E9A-9E99F0D4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429F-182E-4E66-9AA5-6C2CFD7C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1E72-B5FC-46FB-B52A-ED783BA7B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1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24A6-6EDD-46F0-B02F-6752DCAE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08C9D-5EAB-4D45-9190-8D5E5EB3B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2FF8E-FFFF-4837-BD1E-F46DCEBD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2FA0-ED7D-4DEA-B27F-EF3B75119054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603FC-6527-42BA-ACEA-3D2C3819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ACE55-E43B-4BC1-ADBA-8DCFDD21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1E72-B5FC-46FB-B52A-ED783BA7B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43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4953-3697-4C0E-8DB2-6E47EB74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93F4-B193-4581-8577-F7AD1AB62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2FE6B-E689-4FC8-911D-C2409C044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02FC1-32AA-4562-B226-04245343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2FA0-ED7D-4DEA-B27F-EF3B75119054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CF3D4-F67F-44AC-9807-29B1C26D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3D855-70F1-4BCC-A4AD-4699699A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1E72-B5FC-46FB-B52A-ED783BA7B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62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0CE7-7278-4017-89F1-5B362D7E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D8528-5190-4C2B-87D4-8CACD09C9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EF602-8AA5-429A-8854-8A1A46CBA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3E53C-9A9F-45C2-801E-277C25BC3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9D377-2DE5-4937-8E1D-754D72041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FAAA5-5DF4-496A-ACF8-2FD987A9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2FA0-ED7D-4DEA-B27F-EF3B75119054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F885B-3D16-48FA-8248-111F36F4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75FD8-728D-4168-AD90-64F51C9F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1E72-B5FC-46FB-B52A-ED783BA7B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6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6A9A-44F4-4AEA-9CA4-D589EEED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ABB9D-6401-402D-80E8-78C9BFC6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2FA0-ED7D-4DEA-B27F-EF3B75119054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17364-3504-4D83-AF75-A347D9D1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EC8A9-01B6-4202-A172-17E0B719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1E72-B5FC-46FB-B52A-ED783BA7B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3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B051A-06E1-42B0-BA30-D6D69FB2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2FA0-ED7D-4DEA-B27F-EF3B75119054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2F687-3302-4BEF-8A7A-C7B65302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5D584-13C0-4EFF-B298-2736AF30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1E72-B5FC-46FB-B52A-ED783BA7B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73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442A-8CF1-4244-AAEA-269F732C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3C4D-EC15-4D16-8F57-71139B75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FD78D-FBF3-46AA-8954-83278DB77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990D-4A85-4C21-BBB6-4B8E6CCB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2FA0-ED7D-4DEA-B27F-EF3B75119054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8D863-58E3-48A4-8D5B-9659C983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5E255-7CCA-4ADD-8398-1D8E7D9C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1E72-B5FC-46FB-B52A-ED783BA7B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05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D447-D4C3-4585-AD85-AFC503AE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323D9-7F01-4BD6-AB47-02C5717D4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4B9EB-ADA0-410B-9B37-250F9D3F1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CD7C2-387A-4036-BAB3-A1FDBD45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2FA0-ED7D-4DEA-B27F-EF3B75119054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AD69F-B48F-4039-90EA-BEEA9C08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AA2BB-3CFC-4C6E-8129-46DAB9D2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1E72-B5FC-46FB-B52A-ED783BA7B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46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41A5E-8392-489A-9C30-C72D95B5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89294-A446-412B-BF25-814FA86E0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10C65-57ED-4283-9019-B85A314F1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62FA0-ED7D-4DEA-B27F-EF3B75119054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04F9C-A7BD-4734-A43A-C94B738C8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1DD68-F01E-4014-8BF3-C424F5205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1E72-B5FC-46FB-B52A-ED783BA7B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16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68F079-7457-46D4-8C29-A39021ED3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789986"/>
              </p:ext>
            </p:extLst>
          </p:nvPr>
        </p:nvGraphicFramePr>
        <p:xfrm>
          <a:off x="436808" y="1688841"/>
          <a:ext cx="161592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23">
                  <a:extLst>
                    <a:ext uri="{9D8B030D-6E8A-4147-A177-3AD203B41FA5}">
                      <a16:colId xmlns:a16="http://schemas.microsoft.com/office/drawing/2014/main" val="33598826"/>
                    </a:ext>
                  </a:extLst>
                </a:gridCol>
                <a:gridCol w="1223404">
                  <a:extLst>
                    <a:ext uri="{9D8B030D-6E8A-4147-A177-3AD203B41FA5}">
                      <a16:colId xmlns:a16="http://schemas.microsoft.com/office/drawing/2014/main" val="3243104214"/>
                    </a:ext>
                  </a:extLst>
                </a:gridCol>
              </a:tblGrid>
              <a:tr h="309416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555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DED885-4832-44CB-B362-8E4FD00F9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420468"/>
              </p:ext>
            </p:extLst>
          </p:nvPr>
        </p:nvGraphicFramePr>
        <p:xfrm>
          <a:off x="8613779" y="1627417"/>
          <a:ext cx="2732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58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85346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8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2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67668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6E8C951-568A-46BD-9EF1-250A0B41FB10}"/>
              </a:ext>
            </a:extLst>
          </p:cNvPr>
          <p:cNvSpPr/>
          <p:nvPr/>
        </p:nvSpPr>
        <p:spPr>
          <a:xfrm>
            <a:off x="3805969" y="263934"/>
            <a:ext cx="381459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tables lets join them using an inner join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A65CDB-AC19-4138-8F83-EA9BD4214D93}"/>
              </a:ext>
            </a:extLst>
          </p:cNvPr>
          <p:cNvSpPr/>
          <p:nvPr/>
        </p:nvSpPr>
        <p:spPr>
          <a:xfrm>
            <a:off x="3805969" y="2557264"/>
            <a:ext cx="3920292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400" dirty="0"/>
              <a:t>SELECT </a:t>
            </a:r>
          </a:p>
          <a:p>
            <a:r>
              <a:rPr lang="en-GB" sz="2400" dirty="0"/>
              <a:t>U.ID,</a:t>
            </a:r>
          </a:p>
          <a:p>
            <a:r>
              <a:rPr lang="en-GB" sz="2400" dirty="0" err="1"/>
              <a:t>U.Name</a:t>
            </a:r>
            <a:r>
              <a:rPr lang="en-GB" sz="2400" dirty="0"/>
              <a:t>,</a:t>
            </a:r>
          </a:p>
          <a:p>
            <a:r>
              <a:rPr lang="en-GB" sz="2400" dirty="0"/>
              <a:t>O.ID,</a:t>
            </a:r>
          </a:p>
          <a:p>
            <a:r>
              <a:rPr lang="en-GB" sz="2400" dirty="0" err="1"/>
              <a:t>O.Item</a:t>
            </a:r>
            <a:r>
              <a:rPr lang="en-GB" sz="2400" dirty="0"/>
              <a:t>,</a:t>
            </a:r>
          </a:p>
          <a:p>
            <a:r>
              <a:rPr lang="en-GB" sz="2400" dirty="0" err="1"/>
              <a:t>O.UserID</a:t>
            </a:r>
            <a:endParaRPr lang="en-GB" sz="2400" dirty="0"/>
          </a:p>
          <a:p>
            <a:r>
              <a:rPr lang="en-GB" sz="2400" dirty="0"/>
              <a:t>FROM </a:t>
            </a:r>
            <a:r>
              <a:rPr lang="en-GB" sz="2400" dirty="0" err="1"/>
              <a:t>dbo.Users</a:t>
            </a:r>
            <a:r>
              <a:rPr lang="en-GB" sz="2400" dirty="0"/>
              <a:t> AS U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INNER JOIN  </a:t>
            </a:r>
            <a:r>
              <a:rPr lang="en-GB" sz="2400" dirty="0" err="1"/>
              <a:t>dbo.Orders</a:t>
            </a:r>
            <a:r>
              <a:rPr lang="en-GB" sz="2400" dirty="0"/>
              <a:t> AS O</a:t>
            </a:r>
          </a:p>
          <a:p>
            <a:r>
              <a:rPr lang="fi-FI" sz="2400" dirty="0"/>
              <a:t>ON U.ID = O.UserID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8941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6FD47E-54FB-4234-B2FB-0480CEB1D289}"/>
              </a:ext>
            </a:extLst>
          </p:cNvPr>
          <p:cNvSpPr/>
          <p:nvPr/>
        </p:nvSpPr>
        <p:spPr>
          <a:xfrm>
            <a:off x="2021705" y="3588719"/>
            <a:ext cx="63900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</a:rPr>
              <a:t>Users AS U LEFT JOIN Orders AS 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C427F5D-A4CB-4211-8BB7-5913C911B75A}"/>
              </a:ext>
            </a:extLst>
          </p:cNvPr>
          <p:cNvSpPr/>
          <p:nvPr/>
        </p:nvSpPr>
        <p:spPr>
          <a:xfrm rot="19648598">
            <a:off x="1467626" y="1483210"/>
            <a:ext cx="676894" cy="2221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2AC062-EE54-4E7F-9CE0-14F482459889}"/>
              </a:ext>
            </a:extLst>
          </p:cNvPr>
          <p:cNvSpPr/>
          <p:nvPr/>
        </p:nvSpPr>
        <p:spPr>
          <a:xfrm rot="2437311">
            <a:off x="7638144" y="1244440"/>
            <a:ext cx="676894" cy="2602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6DD09-BE96-4B4C-932D-6A21F2E45274}"/>
              </a:ext>
            </a:extLst>
          </p:cNvPr>
          <p:cNvSpPr/>
          <p:nvPr/>
        </p:nvSpPr>
        <p:spPr>
          <a:xfrm>
            <a:off x="-255718" y="-80442"/>
            <a:ext cx="418644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table to the left of the Join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BD6E28-3022-4443-82D3-4A18E887E576}"/>
              </a:ext>
            </a:extLst>
          </p:cNvPr>
          <p:cNvSpPr/>
          <p:nvPr/>
        </p:nvSpPr>
        <p:spPr>
          <a:xfrm>
            <a:off x="7401888" y="-58200"/>
            <a:ext cx="418644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 table to the right of the Join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3EE59A-0EFC-4F92-B3B4-A8D7B3D5348A}"/>
              </a:ext>
            </a:extLst>
          </p:cNvPr>
          <p:cNvSpPr/>
          <p:nvPr/>
        </p:nvSpPr>
        <p:spPr>
          <a:xfrm>
            <a:off x="3313949" y="5404437"/>
            <a:ext cx="372549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 keyword is piggy in the middle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6CD1E2F0-8938-473A-B518-EEE71D9F4625}"/>
              </a:ext>
            </a:extLst>
          </p:cNvPr>
          <p:cNvSpPr/>
          <p:nvPr/>
        </p:nvSpPr>
        <p:spPr>
          <a:xfrm>
            <a:off x="4907029" y="4441306"/>
            <a:ext cx="356260" cy="10806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A4FF7-9CB8-4A79-9835-45ADF985D18D}"/>
              </a:ext>
            </a:extLst>
          </p:cNvPr>
          <p:cNvSpPr/>
          <p:nvPr/>
        </p:nvSpPr>
        <p:spPr>
          <a:xfrm>
            <a:off x="2021705" y="3588719"/>
            <a:ext cx="1137131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8D8183-E85A-4E8F-BB00-D5821FD96EF0}"/>
              </a:ext>
            </a:extLst>
          </p:cNvPr>
          <p:cNvSpPr/>
          <p:nvPr/>
        </p:nvSpPr>
        <p:spPr>
          <a:xfrm>
            <a:off x="6100685" y="3621412"/>
            <a:ext cx="1204990" cy="5672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3AB565E0-2809-41E2-A7FD-26D5DCC84D2A}"/>
              </a:ext>
            </a:extLst>
          </p:cNvPr>
          <p:cNvSpPr/>
          <p:nvPr/>
        </p:nvSpPr>
        <p:spPr>
          <a:xfrm rot="5400000">
            <a:off x="4961767" y="3209464"/>
            <a:ext cx="246783" cy="1883569"/>
          </a:xfrm>
          <a:prstGeom prst="rightBrace">
            <a:avLst/>
          </a:prstGeom>
          <a:noFill/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27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68F079-7457-46D4-8C29-A39021ED38AA}"/>
              </a:ext>
            </a:extLst>
          </p:cNvPr>
          <p:cNvGraphicFramePr>
            <a:graphicFrameLocks noGrp="1"/>
          </p:cNvGraphicFramePr>
          <p:nvPr/>
        </p:nvGraphicFramePr>
        <p:xfrm>
          <a:off x="441950" y="391205"/>
          <a:ext cx="161592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23">
                  <a:extLst>
                    <a:ext uri="{9D8B030D-6E8A-4147-A177-3AD203B41FA5}">
                      <a16:colId xmlns:a16="http://schemas.microsoft.com/office/drawing/2014/main" val="33598826"/>
                    </a:ext>
                  </a:extLst>
                </a:gridCol>
                <a:gridCol w="1223404">
                  <a:extLst>
                    <a:ext uri="{9D8B030D-6E8A-4147-A177-3AD203B41FA5}">
                      <a16:colId xmlns:a16="http://schemas.microsoft.com/office/drawing/2014/main" val="3243104214"/>
                    </a:ext>
                  </a:extLst>
                </a:gridCol>
              </a:tblGrid>
              <a:tr h="309416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555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DED885-4832-44CB-B362-8E4FD00F9ACA}"/>
              </a:ext>
            </a:extLst>
          </p:cNvPr>
          <p:cNvGraphicFramePr>
            <a:graphicFrameLocks noGrp="1"/>
          </p:cNvGraphicFramePr>
          <p:nvPr/>
        </p:nvGraphicFramePr>
        <p:xfrm>
          <a:off x="8411898" y="391205"/>
          <a:ext cx="2732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58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85346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8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2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67668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6E8C951-568A-46BD-9EF1-250A0B41FB10}"/>
              </a:ext>
            </a:extLst>
          </p:cNvPr>
          <p:cNvSpPr/>
          <p:nvPr/>
        </p:nvSpPr>
        <p:spPr>
          <a:xfrm>
            <a:off x="3491273" y="339792"/>
            <a:ext cx="38145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 – go to first record in left table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463A1CE2-88A9-4319-9CA8-F9B3301AD452}"/>
              </a:ext>
            </a:extLst>
          </p:cNvPr>
          <p:cNvSpPr/>
          <p:nvPr/>
        </p:nvSpPr>
        <p:spPr>
          <a:xfrm>
            <a:off x="2057877" y="1091001"/>
            <a:ext cx="1101012" cy="47586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02E8B-8837-4973-BF75-BBDB8D186D27}"/>
              </a:ext>
            </a:extLst>
          </p:cNvPr>
          <p:cNvSpPr/>
          <p:nvPr/>
        </p:nvSpPr>
        <p:spPr>
          <a:xfrm>
            <a:off x="3425959" y="1294838"/>
            <a:ext cx="38145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 – Does value in Users.ID appear in column</a:t>
            </a:r>
          </a:p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Orders.UserID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If yes add to results set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67478A8-5C1B-455E-88A4-73C8C6E699BE}"/>
              </a:ext>
            </a:extLst>
          </p:cNvPr>
          <p:cNvSpPr/>
          <p:nvPr/>
        </p:nvSpPr>
        <p:spPr>
          <a:xfrm>
            <a:off x="11163368" y="1212551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5420430F-81DB-46F6-B0EB-5E577DF94AF1}"/>
              </a:ext>
            </a:extLst>
          </p:cNvPr>
          <p:cNvSpPr/>
          <p:nvPr/>
        </p:nvSpPr>
        <p:spPr>
          <a:xfrm>
            <a:off x="11163368" y="1571326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AECAC0D8-1873-427A-917B-9FE6F465F973}"/>
              </a:ext>
            </a:extLst>
          </p:cNvPr>
          <p:cNvSpPr/>
          <p:nvPr/>
        </p:nvSpPr>
        <p:spPr>
          <a:xfrm>
            <a:off x="11182418" y="1942801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4C4F08-6F96-428A-993D-59493DBC9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62550"/>
              </p:ext>
            </p:extLst>
          </p:nvPr>
        </p:nvGraphicFramePr>
        <p:xfrm>
          <a:off x="3737333" y="4158908"/>
          <a:ext cx="3503222" cy="144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18">
                  <a:extLst>
                    <a:ext uri="{9D8B030D-6E8A-4147-A177-3AD203B41FA5}">
                      <a16:colId xmlns:a16="http://schemas.microsoft.com/office/drawing/2014/main" val="2024272079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441859241"/>
                    </a:ext>
                  </a:extLst>
                </a:gridCol>
                <a:gridCol w="497852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935170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17381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08509"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U.ID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U.Name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O.ID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O.Item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O.UserID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</a:tbl>
          </a:graphicData>
        </a:graphic>
      </p:graphicFrame>
      <p:sp>
        <p:nvSpPr>
          <p:cNvPr id="11" name="Arrow: Left 10">
            <a:extLst>
              <a:ext uri="{FF2B5EF4-FFF2-40B4-BE49-F238E27FC236}">
                <a16:creationId xmlns:a16="http://schemas.microsoft.com/office/drawing/2014/main" id="{330B8557-1C26-4D16-8991-CB3C84518C5F}"/>
              </a:ext>
            </a:extLst>
          </p:cNvPr>
          <p:cNvSpPr/>
          <p:nvPr/>
        </p:nvSpPr>
        <p:spPr>
          <a:xfrm>
            <a:off x="7240555" y="4832696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7F9BE3B9-45FC-4422-91BA-3F89FD741554}"/>
              </a:ext>
            </a:extLst>
          </p:cNvPr>
          <p:cNvSpPr/>
          <p:nvPr/>
        </p:nvSpPr>
        <p:spPr>
          <a:xfrm>
            <a:off x="7240555" y="5124636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4ACC175C-F4E6-4363-8812-E842D320E37A}"/>
              </a:ext>
            </a:extLst>
          </p:cNvPr>
          <p:cNvSpPr/>
          <p:nvPr/>
        </p:nvSpPr>
        <p:spPr>
          <a:xfrm>
            <a:off x="7240555" y="5368095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70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2" grpId="0" animBg="1"/>
      <p:bldP spid="15" grpId="0" animBg="1"/>
      <p:bldP spid="16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68F079-7457-46D4-8C29-A39021ED38AA}"/>
              </a:ext>
            </a:extLst>
          </p:cNvPr>
          <p:cNvGraphicFramePr>
            <a:graphicFrameLocks noGrp="1"/>
          </p:cNvGraphicFramePr>
          <p:nvPr/>
        </p:nvGraphicFramePr>
        <p:xfrm>
          <a:off x="441950" y="391205"/>
          <a:ext cx="161592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23">
                  <a:extLst>
                    <a:ext uri="{9D8B030D-6E8A-4147-A177-3AD203B41FA5}">
                      <a16:colId xmlns:a16="http://schemas.microsoft.com/office/drawing/2014/main" val="33598826"/>
                    </a:ext>
                  </a:extLst>
                </a:gridCol>
                <a:gridCol w="1223404">
                  <a:extLst>
                    <a:ext uri="{9D8B030D-6E8A-4147-A177-3AD203B41FA5}">
                      <a16:colId xmlns:a16="http://schemas.microsoft.com/office/drawing/2014/main" val="3243104214"/>
                    </a:ext>
                  </a:extLst>
                </a:gridCol>
              </a:tblGrid>
              <a:tr h="309416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555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DED885-4832-44CB-B362-8E4FD00F9ACA}"/>
              </a:ext>
            </a:extLst>
          </p:cNvPr>
          <p:cNvGraphicFramePr>
            <a:graphicFrameLocks noGrp="1"/>
          </p:cNvGraphicFramePr>
          <p:nvPr/>
        </p:nvGraphicFramePr>
        <p:xfrm>
          <a:off x="8411898" y="391205"/>
          <a:ext cx="2732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58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85346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8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2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67668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6E8C951-568A-46BD-9EF1-250A0B41FB10}"/>
              </a:ext>
            </a:extLst>
          </p:cNvPr>
          <p:cNvSpPr/>
          <p:nvPr/>
        </p:nvSpPr>
        <p:spPr>
          <a:xfrm>
            <a:off x="3491273" y="339792"/>
            <a:ext cx="38145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 – go to next record in left table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463A1CE2-88A9-4319-9CA8-F9B3301AD452}"/>
              </a:ext>
            </a:extLst>
          </p:cNvPr>
          <p:cNvSpPr/>
          <p:nvPr/>
        </p:nvSpPr>
        <p:spPr>
          <a:xfrm>
            <a:off x="2057877" y="1396164"/>
            <a:ext cx="1101012" cy="47586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02E8B-8837-4973-BF75-BBDB8D186D27}"/>
              </a:ext>
            </a:extLst>
          </p:cNvPr>
          <p:cNvSpPr/>
          <p:nvPr/>
        </p:nvSpPr>
        <p:spPr>
          <a:xfrm>
            <a:off x="3425959" y="1294838"/>
            <a:ext cx="38145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 – Does value in Users.ID appear in column</a:t>
            </a:r>
          </a:p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Orders.UserID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yes add to results set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67478A8-5C1B-455E-88A4-73C8C6E699BE}"/>
              </a:ext>
            </a:extLst>
          </p:cNvPr>
          <p:cNvSpPr/>
          <p:nvPr/>
        </p:nvSpPr>
        <p:spPr>
          <a:xfrm>
            <a:off x="11144143" y="2290568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4C4F08-6F96-428A-993D-59493DBC9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29045"/>
              </p:ext>
            </p:extLst>
          </p:nvPr>
        </p:nvGraphicFramePr>
        <p:xfrm>
          <a:off x="3737333" y="4158908"/>
          <a:ext cx="3503222" cy="17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18">
                  <a:extLst>
                    <a:ext uri="{9D8B030D-6E8A-4147-A177-3AD203B41FA5}">
                      <a16:colId xmlns:a16="http://schemas.microsoft.com/office/drawing/2014/main" val="2024272079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441859241"/>
                    </a:ext>
                  </a:extLst>
                </a:gridCol>
                <a:gridCol w="497852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935170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17381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08509"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U.ID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U.Name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O.ID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O.Item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O.UserID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181255"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Jennifer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07973"/>
                  </a:ext>
                </a:extLst>
              </a:tr>
            </a:tbl>
          </a:graphicData>
        </a:graphic>
      </p:graphicFrame>
      <p:sp>
        <p:nvSpPr>
          <p:cNvPr id="9" name="Arrow: Left 8">
            <a:extLst>
              <a:ext uri="{FF2B5EF4-FFF2-40B4-BE49-F238E27FC236}">
                <a16:creationId xmlns:a16="http://schemas.microsoft.com/office/drawing/2014/main" id="{5A76B64D-8642-495C-B02B-01B05E18E847}"/>
              </a:ext>
            </a:extLst>
          </p:cNvPr>
          <p:cNvSpPr/>
          <p:nvPr/>
        </p:nvSpPr>
        <p:spPr>
          <a:xfrm>
            <a:off x="7240555" y="5647079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5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68F079-7457-46D4-8C29-A39021ED38AA}"/>
              </a:ext>
            </a:extLst>
          </p:cNvPr>
          <p:cNvGraphicFramePr>
            <a:graphicFrameLocks noGrp="1"/>
          </p:cNvGraphicFramePr>
          <p:nvPr/>
        </p:nvGraphicFramePr>
        <p:xfrm>
          <a:off x="441950" y="391205"/>
          <a:ext cx="161592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23">
                  <a:extLst>
                    <a:ext uri="{9D8B030D-6E8A-4147-A177-3AD203B41FA5}">
                      <a16:colId xmlns:a16="http://schemas.microsoft.com/office/drawing/2014/main" val="33598826"/>
                    </a:ext>
                  </a:extLst>
                </a:gridCol>
                <a:gridCol w="1223404">
                  <a:extLst>
                    <a:ext uri="{9D8B030D-6E8A-4147-A177-3AD203B41FA5}">
                      <a16:colId xmlns:a16="http://schemas.microsoft.com/office/drawing/2014/main" val="3243104214"/>
                    </a:ext>
                  </a:extLst>
                </a:gridCol>
              </a:tblGrid>
              <a:tr h="309416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555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DED885-4832-44CB-B362-8E4FD00F9ACA}"/>
              </a:ext>
            </a:extLst>
          </p:cNvPr>
          <p:cNvGraphicFramePr>
            <a:graphicFrameLocks noGrp="1"/>
          </p:cNvGraphicFramePr>
          <p:nvPr/>
        </p:nvGraphicFramePr>
        <p:xfrm>
          <a:off x="8411898" y="391205"/>
          <a:ext cx="2732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58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85346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8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2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67668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6E8C951-568A-46BD-9EF1-250A0B41FB10}"/>
              </a:ext>
            </a:extLst>
          </p:cNvPr>
          <p:cNvSpPr/>
          <p:nvPr/>
        </p:nvSpPr>
        <p:spPr>
          <a:xfrm>
            <a:off x="3491273" y="339792"/>
            <a:ext cx="38145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 – go to next record in left table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463A1CE2-88A9-4319-9CA8-F9B3301AD452}"/>
              </a:ext>
            </a:extLst>
          </p:cNvPr>
          <p:cNvSpPr/>
          <p:nvPr/>
        </p:nvSpPr>
        <p:spPr>
          <a:xfrm>
            <a:off x="2057877" y="1814707"/>
            <a:ext cx="1101012" cy="47586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02E8B-8837-4973-BF75-BBDB8D186D27}"/>
              </a:ext>
            </a:extLst>
          </p:cNvPr>
          <p:cNvSpPr/>
          <p:nvPr/>
        </p:nvSpPr>
        <p:spPr>
          <a:xfrm>
            <a:off x="3425959" y="1294838"/>
            <a:ext cx="3814596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 – Does value in Users.ID appear in column</a:t>
            </a:r>
          </a:p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Orders.UserID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yes add to results set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no add to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recordset</a:t>
            </a:r>
            <a:b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</a:b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populate fields from right table with NULL value</a:t>
            </a:r>
            <a:endParaRPr lang="en-US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349C0E4-EEDC-4B32-A1E7-2CDA0BD4F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756982"/>
              </p:ext>
            </p:extLst>
          </p:nvPr>
        </p:nvGraphicFramePr>
        <p:xfrm>
          <a:off x="3737333" y="3972494"/>
          <a:ext cx="3503222" cy="196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18">
                  <a:extLst>
                    <a:ext uri="{9D8B030D-6E8A-4147-A177-3AD203B41FA5}">
                      <a16:colId xmlns:a16="http://schemas.microsoft.com/office/drawing/2014/main" val="2024272079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441859241"/>
                    </a:ext>
                  </a:extLst>
                </a:gridCol>
                <a:gridCol w="497852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935170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17381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08509"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U.ID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U.Name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O.ID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O.Item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O.UserID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181255"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Jennifer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07973"/>
                  </a:ext>
                </a:extLst>
              </a:tr>
              <a:tr h="181255"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2334681"/>
                  </a:ext>
                </a:extLst>
              </a:tr>
            </a:tbl>
          </a:graphicData>
        </a:graphic>
      </p:graphicFrame>
      <p:sp>
        <p:nvSpPr>
          <p:cNvPr id="13" name="Arrow: Left 12">
            <a:extLst>
              <a:ext uri="{FF2B5EF4-FFF2-40B4-BE49-F238E27FC236}">
                <a16:creationId xmlns:a16="http://schemas.microsoft.com/office/drawing/2014/main" id="{E655EA81-925A-4586-B71D-0560482F6BE4}"/>
              </a:ext>
            </a:extLst>
          </p:cNvPr>
          <p:cNvSpPr/>
          <p:nvPr/>
        </p:nvSpPr>
        <p:spPr>
          <a:xfrm>
            <a:off x="11144143" y="795855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AD7D88-7308-4282-B1FD-43E12F380642}"/>
              </a:ext>
            </a:extLst>
          </p:cNvPr>
          <p:cNvSpPr/>
          <p:nvPr/>
        </p:nvSpPr>
        <p:spPr>
          <a:xfrm flipH="1">
            <a:off x="8411898" y="4504255"/>
            <a:ext cx="354655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NB – Record for users.name = Ben </a:t>
            </a:r>
            <a:r>
              <a:rPr lang="en-US" sz="20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added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the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resultset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92464619-9211-41F4-B6AF-D1D500014B32}"/>
              </a:ext>
            </a:extLst>
          </p:cNvPr>
          <p:cNvSpPr/>
          <p:nvPr/>
        </p:nvSpPr>
        <p:spPr>
          <a:xfrm>
            <a:off x="7240555" y="5706233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24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00599 0.4905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2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3" grpId="0" animBg="1"/>
      <p:bldP spid="2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68F079-7457-46D4-8C29-A39021ED38AA}"/>
              </a:ext>
            </a:extLst>
          </p:cNvPr>
          <p:cNvGraphicFramePr>
            <a:graphicFrameLocks noGrp="1"/>
          </p:cNvGraphicFramePr>
          <p:nvPr/>
        </p:nvGraphicFramePr>
        <p:xfrm>
          <a:off x="441950" y="391205"/>
          <a:ext cx="161592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23">
                  <a:extLst>
                    <a:ext uri="{9D8B030D-6E8A-4147-A177-3AD203B41FA5}">
                      <a16:colId xmlns:a16="http://schemas.microsoft.com/office/drawing/2014/main" val="33598826"/>
                    </a:ext>
                  </a:extLst>
                </a:gridCol>
                <a:gridCol w="1223404">
                  <a:extLst>
                    <a:ext uri="{9D8B030D-6E8A-4147-A177-3AD203B41FA5}">
                      <a16:colId xmlns:a16="http://schemas.microsoft.com/office/drawing/2014/main" val="3243104214"/>
                    </a:ext>
                  </a:extLst>
                </a:gridCol>
              </a:tblGrid>
              <a:tr h="309416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555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DED885-4832-44CB-B362-8E4FD00F9ACA}"/>
              </a:ext>
            </a:extLst>
          </p:cNvPr>
          <p:cNvGraphicFramePr>
            <a:graphicFrameLocks noGrp="1"/>
          </p:cNvGraphicFramePr>
          <p:nvPr/>
        </p:nvGraphicFramePr>
        <p:xfrm>
          <a:off x="8411898" y="391205"/>
          <a:ext cx="2732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58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85346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8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2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67668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6E8C951-568A-46BD-9EF1-250A0B41FB10}"/>
              </a:ext>
            </a:extLst>
          </p:cNvPr>
          <p:cNvSpPr/>
          <p:nvPr/>
        </p:nvSpPr>
        <p:spPr>
          <a:xfrm>
            <a:off x="3425959" y="149787"/>
            <a:ext cx="38145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 – go to next record in left table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463A1CE2-88A9-4319-9CA8-F9B3301AD452}"/>
              </a:ext>
            </a:extLst>
          </p:cNvPr>
          <p:cNvSpPr/>
          <p:nvPr/>
        </p:nvSpPr>
        <p:spPr>
          <a:xfrm>
            <a:off x="2057877" y="2211069"/>
            <a:ext cx="1101012" cy="47586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02E8B-8837-4973-BF75-BBDB8D186D27}"/>
              </a:ext>
            </a:extLst>
          </p:cNvPr>
          <p:cNvSpPr/>
          <p:nvPr/>
        </p:nvSpPr>
        <p:spPr>
          <a:xfrm>
            <a:off x="3425959" y="980784"/>
            <a:ext cx="3814596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Step 2 – Does value in Users.ID appear in column</a:t>
            </a:r>
          </a:p>
          <a:p>
            <a:pPr lvl="0" algn="ctr"/>
            <a:r>
              <a:rPr lang="en-US" sz="24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Orders.UserID</a:t>
            </a:r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 lvl="0"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If yes add to results set </a:t>
            </a:r>
          </a:p>
          <a:p>
            <a:pPr lvl="0"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If</a:t>
            </a:r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FF00"/>
                </a:highlight>
              </a:rPr>
              <a:t>no add to </a:t>
            </a:r>
            <a:r>
              <a:rPr lang="en-US" sz="24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FF00"/>
                </a:highlight>
              </a:rPr>
              <a:t>recordset</a:t>
            </a:r>
            <a:br>
              <a:rPr 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FF00"/>
                </a:highlight>
              </a:rPr>
            </a:br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populate fields from right table with NULL value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4C4F08-6F96-428A-993D-59493DBC9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25337"/>
              </p:ext>
            </p:extLst>
          </p:nvPr>
        </p:nvGraphicFramePr>
        <p:xfrm>
          <a:off x="3737333" y="3865616"/>
          <a:ext cx="3503222" cy="25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18">
                  <a:extLst>
                    <a:ext uri="{9D8B030D-6E8A-4147-A177-3AD203B41FA5}">
                      <a16:colId xmlns:a16="http://schemas.microsoft.com/office/drawing/2014/main" val="2024272079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441859241"/>
                    </a:ext>
                  </a:extLst>
                </a:gridCol>
                <a:gridCol w="497852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935170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17381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08509"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U.ID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U.Name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O.ID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O.Item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O.UserID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Jennifer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784275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93968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0797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6979832"/>
                  </a:ext>
                </a:extLst>
              </a:tr>
            </a:tbl>
          </a:graphicData>
        </a:graphic>
      </p:graphicFrame>
      <p:sp>
        <p:nvSpPr>
          <p:cNvPr id="9" name="Arrow: Left 8">
            <a:extLst>
              <a:ext uri="{FF2B5EF4-FFF2-40B4-BE49-F238E27FC236}">
                <a16:creationId xmlns:a16="http://schemas.microsoft.com/office/drawing/2014/main" id="{2F248FD3-B5DC-468A-9F83-54A421F9EBE0}"/>
              </a:ext>
            </a:extLst>
          </p:cNvPr>
          <p:cNvSpPr/>
          <p:nvPr/>
        </p:nvSpPr>
        <p:spPr>
          <a:xfrm>
            <a:off x="11144143" y="2686930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5CD38939-67FA-461A-864C-5F28E4F2410F}"/>
              </a:ext>
            </a:extLst>
          </p:cNvPr>
          <p:cNvSpPr/>
          <p:nvPr/>
        </p:nvSpPr>
        <p:spPr>
          <a:xfrm>
            <a:off x="11144143" y="3051262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A5861FE1-E2F2-4657-A9FC-53CA7541BBAF}"/>
              </a:ext>
            </a:extLst>
          </p:cNvPr>
          <p:cNvSpPr/>
          <p:nvPr/>
        </p:nvSpPr>
        <p:spPr>
          <a:xfrm>
            <a:off x="7240555" y="5906257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1A7FABBE-0D1C-4E3D-8321-75FE36C26164}"/>
              </a:ext>
            </a:extLst>
          </p:cNvPr>
          <p:cNvSpPr/>
          <p:nvPr/>
        </p:nvSpPr>
        <p:spPr>
          <a:xfrm>
            <a:off x="7240555" y="6196633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65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9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68F079-7457-46D4-8C29-A39021ED38AA}"/>
              </a:ext>
            </a:extLst>
          </p:cNvPr>
          <p:cNvGraphicFramePr>
            <a:graphicFrameLocks noGrp="1"/>
          </p:cNvGraphicFramePr>
          <p:nvPr/>
        </p:nvGraphicFramePr>
        <p:xfrm>
          <a:off x="441950" y="391205"/>
          <a:ext cx="161592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23">
                  <a:extLst>
                    <a:ext uri="{9D8B030D-6E8A-4147-A177-3AD203B41FA5}">
                      <a16:colId xmlns:a16="http://schemas.microsoft.com/office/drawing/2014/main" val="33598826"/>
                    </a:ext>
                  </a:extLst>
                </a:gridCol>
                <a:gridCol w="1223404">
                  <a:extLst>
                    <a:ext uri="{9D8B030D-6E8A-4147-A177-3AD203B41FA5}">
                      <a16:colId xmlns:a16="http://schemas.microsoft.com/office/drawing/2014/main" val="3243104214"/>
                    </a:ext>
                  </a:extLst>
                </a:gridCol>
              </a:tblGrid>
              <a:tr h="309416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555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DED885-4832-44CB-B362-8E4FD00F9ACA}"/>
              </a:ext>
            </a:extLst>
          </p:cNvPr>
          <p:cNvGraphicFramePr>
            <a:graphicFrameLocks noGrp="1"/>
          </p:cNvGraphicFramePr>
          <p:nvPr/>
        </p:nvGraphicFramePr>
        <p:xfrm>
          <a:off x="8411898" y="391205"/>
          <a:ext cx="2732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58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85346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8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2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67668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6E8C951-568A-46BD-9EF1-250A0B41FB10}"/>
              </a:ext>
            </a:extLst>
          </p:cNvPr>
          <p:cNvSpPr/>
          <p:nvPr/>
        </p:nvSpPr>
        <p:spPr>
          <a:xfrm>
            <a:off x="3425959" y="140060"/>
            <a:ext cx="38145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 – go to next record in left table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463A1CE2-88A9-4319-9CA8-F9B3301AD452}"/>
              </a:ext>
            </a:extLst>
          </p:cNvPr>
          <p:cNvSpPr/>
          <p:nvPr/>
        </p:nvSpPr>
        <p:spPr>
          <a:xfrm>
            <a:off x="2057877" y="2575401"/>
            <a:ext cx="1101012" cy="47586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02E8B-8837-4973-BF75-BBDB8D186D27}"/>
              </a:ext>
            </a:extLst>
          </p:cNvPr>
          <p:cNvSpPr/>
          <p:nvPr/>
        </p:nvSpPr>
        <p:spPr>
          <a:xfrm>
            <a:off x="3425959" y="1005920"/>
            <a:ext cx="3814596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Step 2 – Does value in Users.ID appear in column</a:t>
            </a:r>
          </a:p>
          <a:p>
            <a:pPr lvl="0" algn="ctr"/>
            <a:r>
              <a:rPr lang="en-US" sz="24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Orders.UserID</a:t>
            </a:r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 lvl="0"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If yes add to results set </a:t>
            </a:r>
          </a:p>
          <a:p>
            <a:pPr lvl="0"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If </a:t>
            </a:r>
            <a:r>
              <a:rPr 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FF00"/>
                </a:highlight>
              </a:rPr>
              <a:t>no add to </a:t>
            </a:r>
            <a:r>
              <a:rPr lang="en-US" sz="24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FF00"/>
                </a:highlight>
              </a:rPr>
              <a:t>recordset</a:t>
            </a:r>
            <a:br>
              <a:rPr 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populate fields from right table with NULL value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4C4F08-6F96-428A-993D-59493DBC9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678271"/>
              </p:ext>
            </p:extLst>
          </p:nvPr>
        </p:nvGraphicFramePr>
        <p:xfrm>
          <a:off x="3737333" y="3602549"/>
          <a:ext cx="3503222" cy="278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18">
                  <a:extLst>
                    <a:ext uri="{9D8B030D-6E8A-4147-A177-3AD203B41FA5}">
                      <a16:colId xmlns:a16="http://schemas.microsoft.com/office/drawing/2014/main" val="2024272079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441859241"/>
                    </a:ext>
                  </a:extLst>
                </a:gridCol>
                <a:gridCol w="497852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935170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17381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08509"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Jennifer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784275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0708766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0797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6979832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Justin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6750531"/>
                  </a:ext>
                </a:extLst>
              </a:tr>
            </a:tbl>
          </a:graphicData>
        </a:graphic>
      </p:graphicFrame>
      <p:sp>
        <p:nvSpPr>
          <p:cNvPr id="11" name="Arrow: Left 10">
            <a:extLst>
              <a:ext uri="{FF2B5EF4-FFF2-40B4-BE49-F238E27FC236}">
                <a16:creationId xmlns:a16="http://schemas.microsoft.com/office/drawing/2014/main" id="{5CD38939-67FA-461A-864C-5F28E4F2410F}"/>
              </a:ext>
            </a:extLst>
          </p:cNvPr>
          <p:cNvSpPr/>
          <p:nvPr/>
        </p:nvSpPr>
        <p:spPr>
          <a:xfrm>
            <a:off x="11144143" y="3462292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0972394-8B64-4657-BC5A-7AB3102592D2}"/>
              </a:ext>
            </a:extLst>
          </p:cNvPr>
          <p:cNvSpPr/>
          <p:nvPr/>
        </p:nvSpPr>
        <p:spPr>
          <a:xfrm>
            <a:off x="7240555" y="6163432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2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68F079-7457-46D4-8C29-A39021ED38AA}"/>
              </a:ext>
            </a:extLst>
          </p:cNvPr>
          <p:cNvGraphicFramePr>
            <a:graphicFrameLocks noGrp="1"/>
          </p:cNvGraphicFramePr>
          <p:nvPr/>
        </p:nvGraphicFramePr>
        <p:xfrm>
          <a:off x="441950" y="391205"/>
          <a:ext cx="161592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23">
                  <a:extLst>
                    <a:ext uri="{9D8B030D-6E8A-4147-A177-3AD203B41FA5}">
                      <a16:colId xmlns:a16="http://schemas.microsoft.com/office/drawing/2014/main" val="33598826"/>
                    </a:ext>
                  </a:extLst>
                </a:gridCol>
                <a:gridCol w="1223404">
                  <a:extLst>
                    <a:ext uri="{9D8B030D-6E8A-4147-A177-3AD203B41FA5}">
                      <a16:colId xmlns:a16="http://schemas.microsoft.com/office/drawing/2014/main" val="3243104214"/>
                    </a:ext>
                  </a:extLst>
                </a:gridCol>
              </a:tblGrid>
              <a:tr h="309416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555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DED885-4832-44CB-B362-8E4FD00F9ACA}"/>
              </a:ext>
            </a:extLst>
          </p:cNvPr>
          <p:cNvGraphicFramePr>
            <a:graphicFrameLocks noGrp="1"/>
          </p:cNvGraphicFramePr>
          <p:nvPr/>
        </p:nvGraphicFramePr>
        <p:xfrm>
          <a:off x="8411898" y="391205"/>
          <a:ext cx="2732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58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85346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8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2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67668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6E8C951-568A-46BD-9EF1-250A0B41FB10}"/>
              </a:ext>
            </a:extLst>
          </p:cNvPr>
          <p:cNvSpPr/>
          <p:nvPr/>
        </p:nvSpPr>
        <p:spPr>
          <a:xfrm>
            <a:off x="3491273" y="339792"/>
            <a:ext cx="38145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 – go to next record in left table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463A1CE2-88A9-4319-9CA8-F9B3301AD452}"/>
              </a:ext>
            </a:extLst>
          </p:cNvPr>
          <p:cNvSpPr/>
          <p:nvPr/>
        </p:nvSpPr>
        <p:spPr>
          <a:xfrm>
            <a:off x="2057877" y="2962569"/>
            <a:ext cx="1101012" cy="47586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4C4F08-6F96-428A-993D-59493DBC9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59078"/>
              </p:ext>
            </p:extLst>
          </p:nvPr>
        </p:nvGraphicFramePr>
        <p:xfrm>
          <a:off x="3737333" y="3746922"/>
          <a:ext cx="3503222" cy="305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18">
                  <a:extLst>
                    <a:ext uri="{9D8B030D-6E8A-4147-A177-3AD203B41FA5}">
                      <a16:colId xmlns:a16="http://schemas.microsoft.com/office/drawing/2014/main" val="2024272079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441859241"/>
                    </a:ext>
                  </a:extLst>
                </a:gridCol>
                <a:gridCol w="497852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935170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17381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08509"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U.ID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U.Name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O.ID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O.Item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O.UserID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Jennifer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784275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2415798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0797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6979832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Justin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6750531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Praveen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0864995"/>
                  </a:ext>
                </a:extLst>
              </a:tr>
            </a:tbl>
          </a:graphicData>
        </a:graphic>
      </p:graphicFrame>
      <p:sp>
        <p:nvSpPr>
          <p:cNvPr id="12" name="Arrow: Left 11">
            <a:extLst>
              <a:ext uri="{FF2B5EF4-FFF2-40B4-BE49-F238E27FC236}">
                <a16:creationId xmlns:a16="http://schemas.microsoft.com/office/drawing/2014/main" id="{5A3D32B2-D826-4AD3-A61F-6B6E5CD6E946}"/>
              </a:ext>
            </a:extLst>
          </p:cNvPr>
          <p:cNvSpPr/>
          <p:nvPr/>
        </p:nvSpPr>
        <p:spPr>
          <a:xfrm>
            <a:off x="11144143" y="795855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1E9A73-BDC8-4444-95FB-0E2D825B3466}"/>
              </a:ext>
            </a:extLst>
          </p:cNvPr>
          <p:cNvSpPr/>
          <p:nvPr/>
        </p:nvSpPr>
        <p:spPr>
          <a:xfrm flipH="1">
            <a:off x="8411898" y="4535236"/>
            <a:ext cx="36890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NB – Record for users.name = Praveen </a:t>
            </a:r>
            <a:r>
              <a:rPr lang="en-US" sz="20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added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the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resultset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50462BE7-AE47-4BDE-AFC2-050DA5B43D18}"/>
              </a:ext>
            </a:extLst>
          </p:cNvPr>
          <p:cNvSpPr/>
          <p:nvPr/>
        </p:nvSpPr>
        <p:spPr>
          <a:xfrm>
            <a:off x="7240555" y="6626894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31B34-B3E7-49B8-8FE3-A7E3C3075ABB}"/>
              </a:ext>
            </a:extLst>
          </p:cNvPr>
          <p:cNvSpPr/>
          <p:nvPr/>
        </p:nvSpPr>
        <p:spPr>
          <a:xfrm>
            <a:off x="3425959" y="1005920"/>
            <a:ext cx="3814596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Step 2 – Does value in Users.ID appear in column</a:t>
            </a:r>
          </a:p>
          <a:p>
            <a:pPr lvl="0" algn="ctr"/>
            <a:r>
              <a:rPr lang="en-US" sz="24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Orders.UserID</a:t>
            </a:r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 lvl="0"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If yes add to results set </a:t>
            </a:r>
          </a:p>
          <a:p>
            <a:pPr lvl="0"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If </a:t>
            </a:r>
            <a:r>
              <a:rPr 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FF00"/>
                </a:highlight>
              </a:rPr>
              <a:t>no add to </a:t>
            </a:r>
            <a:r>
              <a:rPr lang="en-US" sz="24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FF00"/>
                </a:highlight>
              </a:rPr>
              <a:t>recordset</a:t>
            </a:r>
            <a:br>
              <a:rPr 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populate fields from right table with NULL value</a:t>
            </a:r>
          </a:p>
        </p:txBody>
      </p:sp>
    </p:spTree>
    <p:extLst>
      <p:ext uri="{BB962C8B-B14F-4D97-AF65-F5344CB8AC3E}">
        <p14:creationId xmlns:p14="http://schemas.microsoft.com/office/powerpoint/2010/main" val="45177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00599 0.4905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2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/>
      <p:bldP spid="11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CF195-03A9-4087-AC1F-84D6F2E62137}"/>
              </a:ext>
            </a:extLst>
          </p:cNvPr>
          <p:cNvSpPr/>
          <p:nvPr/>
        </p:nvSpPr>
        <p:spPr>
          <a:xfrm>
            <a:off x="85229" y="1269163"/>
            <a:ext cx="12204431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3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 Join</a:t>
            </a:r>
          </a:p>
        </p:txBody>
      </p:sp>
    </p:spTree>
    <p:extLst>
      <p:ext uri="{BB962C8B-B14F-4D97-AF65-F5344CB8AC3E}">
        <p14:creationId xmlns:p14="http://schemas.microsoft.com/office/powerpoint/2010/main" val="218519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68F079-7457-46D4-8C29-A39021ED38AA}"/>
              </a:ext>
            </a:extLst>
          </p:cNvPr>
          <p:cNvGraphicFramePr>
            <a:graphicFrameLocks noGrp="1"/>
          </p:cNvGraphicFramePr>
          <p:nvPr/>
        </p:nvGraphicFramePr>
        <p:xfrm>
          <a:off x="436808" y="1688841"/>
          <a:ext cx="161592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23">
                  <a:extLst>
                    <a:ext uri="{9D8B030D-6E8A-4147-A177-3AD203B41FA5}">
                      <a16:colId xmlns:a16="http://schemas.microsoft.com/office/drawing/2014/main" val="33598826"/>
                    </a:ext>
                  </a:extLst>
                </a:gridCol>
                <a:gridCol w="1223404">
                  <a:extLst>
                    <a:ext uri="{9D8B030D-6E8A-4147-A177-3AD203B41FA5}">
                      <a16:colId xmlns:a16="http://schemas.microsoft.com/office/drawing/2014/main" val="3243104214"/>
                    </a:ext>
                  </a:extLst>
                </a:gridCol>
              </a:tblGrid>
              <a:tr h="309416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555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DED885-4832-44CB-B362-8E4FD00F9ACA}"/>
              </a:ext>
            </a:extLst>
          </p:cNvPr>
          <p:cNvGraphicFramePr>
            <a:graphicFrameLocks noGrp="1"/>
          </p:cNvGraphicFramePr>
          <p:nvPr/>
        </p:nvGraphicFramePr>
        <p:xfrm>
          <a:off x="8613779" y="1627417"/>
          <a:ext cx="2732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58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85346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8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2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67668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6E8C951-568A-46BD-9EF1-250A0B41FB10}"/>
              </a:ext>
            </a:extLst>
          </p:cNvPr>
          <p:cNvSpPr/>
          <p:nvPr/>
        </p:nvSpPr>
        <p:spPr>
          <a:xfrm>
            <a:off x="3877484" y="409651"/>
            <a:ext cx="381459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tables lets join them using a right join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A65CDB-AC19-4138-8F83-EA9BD4214D93}"/>
              </a:ext>
            </a:extLst>
          </p:cNvPr>
          <p:cNvSpPr/>
          <p:nvPr/>
        </p:nvSpPr>
        <p:spPr>
          <a:xfrm>
            <a:off x="3336096" y="2665322"/>
            <a:ext cx="4507611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800" dirty="0"/>
              <a:t>SELECT </a:t>
            </a:r>
          </a:p>
          <a:p>
            <a:r>
              <a:rPr lang="en-GB" sz="2800" dirty="0"/>
              <a:t>U.ID,</a:t>
            </a:r>
          </a:p>
          <a:p>
            <a:r>
              <a:rPr lang="en-GB" sz="2800" dirty="0" err="1"/>
              <a:t>U.Name</a:t>
            </a:r>
            <a:r>
              <a:rPr lang="en-GB" sz="2800" dirty="0"/>
              <a:t>,</a:t>
            </a:r>
          </a:p>
          <a:p>
            <a:r>
              <a:rPr lang="en-GB" sz="2800" dirty="0"/>
              <a:t>O.ID,</a:t>
            </a:r>
          </a:p>
          <a:p>
            <a:r>
              <a:rPr lang="en-GB" sz="2800" dirty="0" err="1"/>
              <a:t>O.Item</a:t>
            </a:r>
            <a:r>
              <a:rPr lang="en-GB" sz="2800" dirty="0"/>
              <a:t>,</a:t>
            </a:r>
          </a:p>
          <a:p>
            <a:r>
              <a:rPr lang="en-GB" sz="2800" dirty="0" err="1"/>
              <a:t>O.UserID</a:t>
            </a:r>
            <a:endParaRPr lang="en-GB" sz="2800" dirty="0"/>
          </a:p>
          <a:p>
            <a:r>
              <a:rPr lang="en-GB" sz="2800" dirty="0"/>
              <a:t>FROM </a:t>
            </a:r>
            <a:r>
              <a:rPr lang="en-GB" sz="2800" dirty="0" err="1"/>
              <a:t>dbo.Users</a:t>
            </a:r>
            <a:r>
              <a:rPr lang="en-GB" sz="2800" dirty="0"/>
              <a:t> AS U</a:t>
            </a:r>
          </a:p>
          <a:p>
            <a:r>
              <a:rPr lang="en-GB" sz="2800" b="1" dirty="0">
                <a:solidFill>
                  <a:srgbClr val="FF0000"/>
                </a:solidFill>
              </a:rPr>
              <a:t>RIGHT JOIN  </a:t>
            </a:r>
            <a:r>
              <a:rPr lang="en-GB" sz="2800" dirty="0" err="1"/>
              <a:t>dbo.Orders</a:t>
            </a:r>
            <a:r>
              <a:rPr lang="en-GB" sz="2800" dirty="0"/>
              <a:t> AS O</a:t>
            </a:r>
          </a:p>
          <a:p>
            <a:r>
              <a:rPr lang="fi-FI" sz="2800" dirty="0"/>
              <a:t>ON U.ID = O.UserID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D705F2-B6EC-480D-BFE0-E521773C3E0E}"/>
              </a:ext>
            </a:extLst>
          </p:cNvPr>
          <p:cNvSpPr/>
          <p:nvPr/>
        </p:nvSpPr>
        <p:spPr>
          <a:xfrm>
            <a:off x="98127" y="-52014"/>
            <a:ext cx="28992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Table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898469-243D-4368-8851-7B236B0EEAAF}"/>
              </a:ext>
            </a:extLst>
          </p:cNvPr>
          <p:cNvSpPr/>
          <p:nvPr/>
        </p:nvSpPr>
        <p:spPr>
          <a:xfrm>
            <a:off x="8258577" y="24248"/>
            <a:ext cx="3275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 Table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649133F-661B-47A8-AFC4-A3BBBAA469F5}"/>
              </a:ext>
            </a:extLst>
          </p:cNvPr>
          <p:cNvSpPr/>
          <p:nvPr/>
        </p:nvSpPr>
        <p:spPr>
          <a:xfrm>
            <a:off x="651005" y="871316"/>
            <a:ext cx="1187532" cy="817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B132185-035F-4EEA-81B4-BF9CC6F4CC7D}"/>
              </a:ext>
            </a:extLst>
          </p:cNvPr>
          <p:cNvSpPr/>
          <p:nvPr/>
        </p:nvSpPr>
        <p:spPr>
          <a:xfrm>
            <a:off x="9302631" y="809892"/>
            <a:ext cx="1187532" cy="817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99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6FD47E-54FB-4234-B2FB-0480CEB1D289}"/>
              </a:ext>
            </a:extLst>
          </p:cNvPr>
          <p:cNvSpPr/>
          <p:nvPr/>
        </p:nvSpPr>
        <p:spPr>
          <a:xfrm>
            <a:off x="2021705" y="3588719"/>
            <a:ext cx="6641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</a:rPr>
              <a:t>Users AS U RIGHT JOIN Orders AS 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C427F5D-A4CB-4211-8BB7-5913C911B75A}"/>
              </a:ext>
            </a:extLst>
          </p:cNvPr>
          <p:cNvSpPr/>
          <p:nvPr/>
        </p:nvSpPr>
        <p:spPr>
          <a:xfrm rot="19648598">
            <a:off x="1467626" y="1483210"/>
            <a:ext cx="676894" cy="2221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2AC062-EE54-4E7F-9CE0-14F482459889}"/>
              </a:ext>
            </a:extLst>
          </p:cNvPr>
          <p:cNvSpPr/>
          <p:nvPr/>
        </p:nvSpPr>
        <p:spPr>
          <a:xfrm rot="2437311">
            <a:off x="7638144" y="1244440"/>
            <a:ext cx="676894" cy="2602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6DD09-BE96-4B4C-932D-6A21F2E45274}"/>
              </a:ext>
            </a:extLst>
          </p:cNvPr>
          <p:cNvSpPr/>
          <p:nvPr/>
        </p:nvSpPr>
        <p:spPr>
          <a:xfrm>
            <a:off x="-255718" y="-80442"/>
            <a:ext cx="418644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table to the left of the Join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BD6E28-3022-4443-82D3-4A18E887E576}"/>
              </a:ext>
            </a:extLst>
          </p:cNvPr>
          <p:cNvSpPr/>
          <p:nvPr/>
        </p:nvSpPr>
        <p:spPr>
          <a:xfrm>
            <a:off x="7401888" y="-58200"/>
            <a:ext cx="418644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 table to the right of the Join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3EE59A-0EFC-4F92-B3B4-A8D7B3D5348A}"/>
              </a:ext>
            </a:extLst>
          </p:cNvPr>
          <p:cNvSpPr/>
          <p:nvPr/>
        </p:nvSpPr>
        <p:spPr>
          <a:xfrm>
            <a:off x="3347426" y="5404437"/>
            <a:ext cx="372549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 keyword is piggy in the middle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6CD1E2F0-8938-473A-B518-EEE71D9F4625}"/>
              </a:ext>
            </a:extLst>
          </p:cNvPr>
          <p:cNvSpPr/>
          <p:nvPr/>
        </p:nvSpPr>
        <p:spPr>
          <a:xfrm>
            <a:off x="5032043" y="4427137"/>
            <a:ext cx="356260" cy="10806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A4FF7-9CB8-4A79-9835-45ADF985D18D}"/>
              </a:ext>
            </a:extLst>
          </p:cNvPr>
          <p:cNvSpPr/>
          <p:nvPr/>
        </p:nvSpPr>
        <p:spPr>
          <a:xfrm>
            <a:off x="2021705" y="3588719"/>
            <a:ext cx="1137131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8D8183-E85A-4E8F-BB00-D5821FD96EF0}"/>
              </a:ext>
            </a:extLst>
          </p:cNvPr>
          <p:cNvSpPr/>
          <p:nvPr/>
        </p:nvSpPr>
        <p:spPr>
          <a:xfrm>
            <a:off x="6346600" y="3654709"/>
            <a:ext cx="1202609" cy="5143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22F8A55-D0A0-44A6-9998-17C801F14B6A}"/>
              </a:ext>
            </a:extLst>
          </p:cNvPr>
          <p:cNvSpPr/>
          <p:nvPr/>
        </p:nvSpPr>
        <p:spPr>
          <a:xfrm rot="5400000">
            <a:off x="5086782" y="3084448"/>
            <a:ext cx="246783" cy="2133601"/>
          </a:xfrm>
          <a:prstGeom prst="rightBrace">
            <a:avLst/>
          </a:prstGeom>
          <a:noFill/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11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68F079-7457-46D4-8C29-A39021ED3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82947"/>
              </p:ext>
            </p:extLst>
          </p:nvPr>
        </p:nvGraphicFramePr>
        <p:xfrm>
          <a:off x="441950" y="391205"/>
          <a:ext cx="161592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23">
                  <a:extLst>
                    <a:ext uri="{9D8B030D-6E8A-4147-A177-3AD203B41FA5}">
                      <a16:colId xmlns:a16="http://schemas.microsoft.com/office/drawing/2014/main" val="33598826"/>
                    </a:ext>
                  </a:extLst>
                </a:gridCol>
                <a:gridCol w="1223404">
                  <a:extLst>
                    <a:ext uri="{9D8B030D-6E8A-4147-A177-3AD203B41FA5}">
                      <a16:colId xmlns:a16="http://schemas.microsoft.com/office/drawing/2014/main" val="3243104214"/>
                    </a:ext>
                  </a:extLst>
                </a:gridCol>
              </a:tblGrid>
              <a:tr h="309416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555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DED885-4832-44CB-B362-8E4FD00F9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077295"/>
              </p:ext>
            </p:extLst>
          </p:nvPr>
        </p:nvGraphicFramePr>
        <p:xfrm>
          <a:off x="8411898" y="391205"/>
          <a:ext cx="2732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58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85346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8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2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67668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6E8C951-568A-46BD-9EF1-250A0B41FB10}"/>
              </a:ext>
            </a:extLst>
          </p:cNvPr>
          <p:cNvSpPr/>
          <p:nvPr/>
        </p:nvSpPr>
        <p:spPr>
          <a:xfrm>
            <a:off x="3491273" y="339792"/>
            <a:ext cx="38145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 – go to first record in left table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463A1CE2-88A9-4319-9CA8-F9B3301AD452}"/>
              </a:ext>
            </a:extLst>
          </p:cNvPr>
          <p:cNvSpPr/>
          <p:nvPr/>
        </p:nvSpPr>
        <p:spPr>
          <a:xfrm>
            <a:off x="2057877" y="1091001"/>
            <a:ext cx="1101012" cy="47586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02E8B-8837-4973-BF75-BBDB8D186D27}"/>
              </a:ext>
            </a:extLst>
          </p:cNvPr>
          <p:cNvSpPr/>
          <p:nvPr/>
        </p:nvSpPr>
        <p:spPr>
          <a:xfrm>
            <a:off x="3425959" y="1294838"/>
            <a:ext cx="38145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 – Does value in Users.ID appear in column</a:t>
            </a:r>
          </a:p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Orders.UserID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If yes add to results set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67478A8-5C1B-455E-88A4-73C8C6E699BE}"/>
              </a:ext>
            </a:extLst>
          </p:cNvPr>
          <p:cNvSpPr/>
          <p:nvPr/>
        </p:nvSpPr>
        <p:spPr>
          <a:xfrm>
            <a:off x="11163368" y="1212551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5420430F-81DB-46F6-B0EB-5E577DF94AF1}"/>
              </a:ext>
            </a:extLst>
          </p:cNvPr>
          <p:cNvSpPr/>
          <p:nvPr/>
        </p:nvSpPr>
        <p:spPr>
          <a:xfrm>
            <a:off x="11163368" y="1571326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AECAC0D8-1873-427A-917B-9FE6F465F973}"/>
              </a:ext>
            </a:extLst>
          </p:cNvPr>
          <p:cNvSpPr/>
          <p:nvPr/>
        </p:nvSpPr>
        <p:spPr>
          <a:xfrm>
            <a:off x="11182418" y="1942801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4C4F08-6F96-428A-993D-59493DBC9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07419"/>
              </p:ext>
            </p:extLst>
          </p:nvPr>
        </p:nvGraphicFramePr>
        <p:xfrm>
          <a:off x="3737333" y="4158908"/>
          <a:ext cx="3503222" cy="144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18">
                  <a:extLst>
                    <a:ext uri="{9D8B030D-6E8A-4147-A177-3AD203B41FA5}">
                      <a16:colId xmlns:a16="http://schemas.microsoft.com/office/drawing/2014/main" val="2024272079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441859241"/>
                    </a:ext>
                  </a:extLst>
                </a:gridCol>
                <a:gridCol w="497852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935170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17381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08509"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U.ID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U.Name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O.ID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O.Item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O.UserID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</a:tbl>
          </a:graphicData>
        </a:graphic>
      </p:graphicFrame>
      <p:sp>
        <p:nvSpPr>
          <p:cNvPr id="18" name="Arrow: Left 17">
            <a:extLst>
              <a:ext uri="{FF2B5EF4-FFF2-40B4-BE49-F238E27FC236}">
                <a16:creationId xmlns:a16="http://schemas.microsoft.com/office/drawing/2014/main" id="{77531AC6-6112-4546-B8BA-A6B9680B985C}"/>
              </a:ext>
            </a:extLst>
          </p:cNvPr>
          <p:cNvSpPr/>
          <p:nvPr/>
        </p:nvSpPr>
        <p:spPr>
          <a:xfrm>
            <a:off x="7240555" y="4835019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66D8AC42-0A29-4473-9CD2-158A50A2597A}"/>
              </a:ext>
            </a:extLst>
          </p:cNvPr>
          <p:cNvSpPr/>
          <p:nvPr/>
        </p:nvSpPr>
        <p:spPr>
          <a:xfrm>
            <a:off x="7240555" y="5135323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3E3A4C73-CBC8-45EE-92B4-08615CFC7F00}"/>
              </a:ext>
            </a:extLst>
          </p:cNvPr>
          <p:cNvSpPr/>
          <p:nvPr/>
        </p:nvSpPr>
        <p:spPr>
          <a:xfrm>
            <a:off x="7259605" y="5396200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54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2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68F079-7457-46D4-8C29-A39021ED38AA}"/>
              </a:ext>
            </a:extLst>
          </p:cNvPr>
          <p:cNvGraphicFramePr>
            <a:graphicFrameLocks noGrp="1"/>
          </p:cNvGraphicFramePr>
          <p:nvPr/>
        </p:nvGraphicFramePr>
        <p:xfrm>
          <a:off x="441950" y="391205"/>
          <a:ext cx="161592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23">
                  <a:extLst>
                    <a:ext uri="{9D8B030D-6E8A-4147-A177-3AD203B41FA5}">
                      <a16:colId xmlns:a16="http://schemas.microsoft.com/office/drawing/2014/main" val="33598826"/>
                    </a:ext>
                  </a:extLst>
                </a:gridCol>
                <a:gridCol w="1223404">
                  <a:extLst>
                    <a:ext uri="{9D8B030D-6E8A-4147-A177-3AD203B41FA5}">
                      <a16:colId xmlns:a16="http://schemas.microsoft.com/office/drawing/2014/main" val="3243104214"/>
                    </a:ext>
                  </a:extLst>
                </a:gridCol>
              </a:tblGrid>
              <a:tr h="309416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555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DED885-4832-44CB-B362-8E4FD00F9ACA}"/>
              </a:ext>
            </a:extLst>
          </p:cNvPr>
          <p:cNvGraphicFramePr>
            <a:graphicFrameLocks noGrp="1"/>
          </p:cNvGraphicFramePr>
          <p:nvPr/>
        </p:nvGraphicFramePr>
        <p:xfrm>
          <a:off x="8411898" y="391205"/>
          <a:ext cx="2732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58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85346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8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2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67668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6E8C951-568A-46BD-9EF1-250A0B41FB10}"/>
              </a:ext>
            </a:extLst>
          </p:cNvPr>
          <p:cNvSpPr/>
          <p:nvPr/>
        </p:nvSpPr>
        <p:spPr>
          <a:xfrm>
            <a:off x="3491273" y="339792"/>
            <a:ext cx="38145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 – go to first record in </a:t>
            </a:r>
            <a:r>
              <a:rPr 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table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463A1CE2-88A9-4319-9CA8-F9B3301AD452}"/>
              </a:ext>
            </a:extLst>
          </p:cNvPr>
          <p:cNvSpPr/>
          <p:nvPr/>
        </p:nvSpPr>
        <p:spPr>
          <a:xfrm>
            <a:off x="11172982" y="1148734"/>
            <a:ext cx="760765" cy="29220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02E8B-8837-4973-BF75-BBDB8D186D27}"/>
              </a:ext>
            </a:extLst>
          </p:cNvPr>
          <p:cNvSpPr/>
          <p:nvPr/>
        </p:nvSpPr>
        <p:spPr>
          <a:xfrm>
            <a:off x="3163906" y="1294838"/>
            <a:ext cx="461443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 – Does value in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Orders.UserID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appear in column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Users.ID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If yes add to results set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4C4F08-6F96-428A-993D-59493DBC9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63870"/>
              </p:ext>
            </p:extLst>
          </p:nvPr>
        </p:nvGraphicFramePr>
        <p:xfrm>
          <a:off x="3737333" y="4158908"/>
          <a:ext cx="3503222" cy="144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18">
                  <a:extLst>
                    <a:ext uri="{9D8B030D-6E8A-4147-A177-3AD203B41FA5}">
                      <a16:colId xmlns:a16="http://schemas.microsoft.com/office/drawing/2014/main" val="2024272079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441859241"/>
                    </a:ext>
                  </a:extLst>
                </a:gridCol>
                <a:gridCol w="497852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935170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17381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55841"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U.ID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U.Name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O.ID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O.Item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O.UserID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</a:tbl>
          </a:graphicData>
        </a:graphic>
      </p:graphicFrame>
      <p:sp>
        <p:nvSpPr>
          <p:cNvPr id="11" name="Arrow: Left 10">
            <a:extLst>
              <a:ext uri="{FF2B5EF4-FFF2-40B4-BE49-F238E27FC236}">
                <a16:creationId xmlns:a16="http://schemas.microsoft.com/office/drawing/2014/main" id="{DB3A378B-88C9-4E7A-8108-30D8D4B8D546}"/>
              </a:ext>
            </a:extLst>
          </p:cNvPr>
          <p:cNvSpPr/>
          <p:nvPr/>
        </p:nvSpPr>
        <p:spPr>
          <a:xfrm>
            <a:off x="2149963" y="1170789"/>
            <a:ext cx="760765" cy="29220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8B2040B1-1DA6-464B-9C3E-0A0E2EBAA337}"/>
              </a:ext>
            </a:extLst>
          </p:cNvPr>
          <p:cNvSpPr/>
          <p:nvPr/>
        </p:nvSpPr>
        <p:spPr>
          <a:xfrm>
            <a:off x="11205989" y="1579818"/>
            <a:ext cx="760765" cy="29220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6839D82-9237-4897-8DF6-02C329852C33}"/>
              </a:ext>
            </a:extLst>
          </p:cNvPr>
          <p:cNvSpPr/>
          <p:nvPr/>
        </p:nvSpPr>
        <p:spPr>
          <a:xfrm>
            <a:off x="11205988" y="1953198"/>
            <a:ext cx="760765" cy="29220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6A6978C9-06F4-480F-AE01-9F23EE310883}"/>
              </a:ext>
            </a:extLst>
          </p:cNvPr>
          <p:cNvSpPr/>
          <p:nvPr/>
        </p:nvSpPr>
        <p:spPr>
          <a:xfrm>
            <a:off x="7305869" y="4880468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5B3ED0D4-58F0-473B-B54E-737FCF8A49DC}"/>
              </a:ext>
            </a:extLst>
          </p:cNvPr>
          <p:cNvSpPr/>
          <p:nvPr/>
        </p:nvSpPr>
        <p:spPr>
          <a:xfrm>
            <a:off x="7304187" y="5108510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456B4F1F-69C9-4763-A9D2-DC6730FFD02F}"/>
              </a:ext>
            </a:extLst>
          </p:cNvPr>
          <p:cNvSpPr/>
          <p:nvPr/>
        </p:nvSpPr>
        <p:spPr>
          <a:xfrm>
            <a:off x="7304187" y="5361042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84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68F079-7457-46D4-8C29-A39021ED38AA}"/>
              </a:ext>
            </a:extLst>
          </p:cNvPr>
          <p:cNvGraphicFramePr>
            <a:graphicFrameLocks noGrp="1"/>
          </p:cNvGraphicFramePr>
          <p:nvPr/>
        </p:nvGraphicFramePr>
        <p:xfrm>
          <a:off x="441950" y="391205"/>
          <a:ext cx="161592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23">
                  <a:extLst>
                    <a:ext uri="{9D8B030D-6E8A-4147-A177-3AD203B41FA5}">
                      <a16:colId xmlns:a16="http://schemas.microsoft.com/office/drawing/2014/main" val="33598826"/>
                    </a:ext>
                  </a:extLst>
                </a:gridCol>
                <a:gridCol w="1223404">
                  <a:extLst>
                    <a:ext uri="{9D8B030D-6E8A-4147-A177-3AD203B41FA5}">
                      <a16:colId xmlns:a16="http://schemas.microsoft.com/office/drawing/2014/main" val="3243104214"/>
                    </a:ext>
                  </a:extLst>
                </a:gridCol>
              </a:tblGrid>
              <a:tr h="309416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555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DED885-4832-44CB-B362-8E4FD00F9ACA}"/>
              </a:ext>
            </a:extLst>
          </p:cNvPr>
          <p:cNvGraphicFramePr>
            <a:graphicFrameLocks noGrp="1"/>
          </p:cNvGraphicFramePr>
          <p:nvPr/>
        </p:nvGraphicFramePr>
        <p:xfrm>
          <a:off x="8411898" y="391205"/>
          <a:ext cx="2732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58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85346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8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2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67668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6E8C951-568A-46BD-9EF1-250A0B41FB10}"/>
              </a:ext>
            </a:extLst>
          </p:cNvPr>
          <p:cNvSpPr/>
          <p:nvPr/>
        </p:nvSpPr>
        <p:spPr>
          <a:xfrm>
            <a:off x="3491273" y="339792"/>
            <a:ext cx="38145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 – go to next record in </a:t>
            </a:r>
            <a:r>
              <a:rPr 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table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463A1CE2-88A9-4319-9CA8-F9B3301AD452}"/>
              </a:ext>
            </a:extLst>
          </p:cNvPr>
          <p:cNvSpPr/>
          <p:nvPr/>
        </p:nvSpPr>
        <p:spPr>
          <a:xfrm>
            <a:off x="2057877" y="1396164"/>
            <a:ext cx="1101012" cy="47586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02E8B-8837-4973-BF75-BBDB8D186D27}"/>
              </a:ext>
            </a:extLst>
          </p:cNvPr>
          <p:cNvSpPr/>
          <p:nvPr/>
        </p:nvSpPr>
        <p:spPr>
          <a:xfrm>
            <a:off x="3425958" y="1294838"/>
            <a:ext cx="434467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 – Does value in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Orders.UserID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appear in column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Users.ID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If yes add to results set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67478A8-5C1B-455E-88A4-73C8C6E699BE}"/>
              </a:ext>
            </a:extLst>
          </p:cNvPr>
          <p:cNvSpPr/>
          <p:nvPr/>
        </p:nvSpPr>
        <p:spPr>
          <a:xfrm>
            <a:off x="11144143" y="2290568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4C4F08-6F96-428A-993D-59493DBC9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30896"/>
              </p:ext>
            </p:extLst>
          </p:nvPr>
        </p:nvGraphicFramePr>
        <p:xfrm>
          <a:off x="3737333" y="4158908"/>
          <a:ext cx="3503222" cy="17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18">
                  <a:extLst>
                    <a:ext uri="{9D8B030D-6E8A-4147-A177-3AD203B41FA5}">
                      <a16:colId xmlns:a16="http://schemas.microsoft.com/office/drawing/2014/main" val="2024272079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441859241"/>
                    </a:ext>
                  </a:extLst>
                </a:gridCol>
                <a:gridCol w="497852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935170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17381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08509"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U.ID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U.Name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O.ID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O.Item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O.UserID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181255"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Jennifer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807973"/>
                  </a:ext>
                </a:extLst>
              </a:tr>
            </a:tbl>
          </a:graphicData>
        </a:graphic>
      </p:graphicFrame>
      <p:sp>
        <p:nvSpPr>
          <p:cNvPr id="9" name="Arrow: Left 8">
            <a:extLst>
              <a:ext uri="{FF2B5EF4-FFF2-40B4-BE49-F238E27FC236}">
                <a16:creationId xmlns:a16="http://schemas.microsoft.com/office/drawing/2014/main" id="{ABD8878A-7816-4DF2-9070-FD2548CDC990}"/>
              </a:ext>
            </a:extLst>
          </p:cNvPr>
          <p:cNvSpPr/>
          <p:nvPr/>
        </p:nvSpPr>
        <p:spPr>
          <a:xfrm>
            <a:off x="7240555" y="5694708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20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2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68F079-7457-46D4-8C29-A39021ED38AA}"/>
              </a:ext>
            </a:extLst>
          </p:cNvPr>
          <p:cNvGraphicFramePr>
            <a:graphicFrameLocks noGrp="1"/>
          </p:cNvGraphicFramePr>
          <p:nvPr/>
        </p:nvGraphicFramePr>
        <p:xfrm>
          <a:off x="441950" y="391205"/>
          <a:ext cx="161592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23">
                  <a:extLst>
                    <a:ext uri="{9D8B030D-6E8A-4147-A177-3AD203B41FA5}">
                      <a16:colId xmlns:a16="http://schemas.microsoft.com/office/drawing/2014/main" val="33598826"/>
                    </a:ext>
                  </a:extLst>
                </a:gridCol>
                <a:gridCol w="1223404">
                  <a:extLst>
                    <a:ext uri="{9D8B030D-6E8A-4147-A177-3AD203B41FA5}">
                      <a16:colId xmlns:a16="http://schemas.microsoft.com/office/drawing/2014/main" val="3243104214"/>
                    </a:ext>
                  </a:extLst>
                </a:gridCol>
              </a:tblGrid>
              <a:tr h="309416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555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DED885-4832-44CB-B362-8E4FD00F9ACA}"/>
              </a:ext>
            </a:extLst>
          </p:cNvPr>
          <p:cNvGraphicFramePr>
            <a:graphicFrameLocks noGrp="1"/>
          </p:cNvGraphicFramePr>
          <p:nvPr/>
        </p:nvGraphicFramePr>
        <p:xfrm>
          <a:off x="8411898" y="391205"/>
          <a:ext cx="2732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58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85346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8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2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67668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6E8C951-568A-46BD-9EF1-250A0B41FB10}"/>
              </a:ext>
            </a:extLst>
          </p:cNvPr>
          <p:cNvSpPr/>
          <p:nvPr/>
        </p:nvSpPr>
        <p:spPr>
          <a:xfrm>
            <a:off x="3491273" y="339792"/>
            <a:ext cx="38145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 – go to next record in </a:t>
            </a:r>
            <a:r>
              <a:rPr 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table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349C0E4-EEDC-4B32-A1E7-2CDA0BD4F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81369"/>
              </p:ext>
            </p:extLst>
          </p:nvPr>
        </p:nvGraphicFramePr>
        <p:xfrm>
          <a:off x="3737333" y="3972494"/>
          <a:ext cx="3503222" cy="22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18">
                  <a:extLst>
                    <a:ext uri="{9D8B030D-6E8A-4147-A177-3AD203B41FA5}">
                      <a16:colId xmlns:a16="http://schemas.microsoft.com/office/drawing/2014/main" val="2024272079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441859241"/>
                    </a:ext>
                  </a:extLst>
                </a:gridCol>
                <a:gridCol w="497852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935170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17381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08509"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U.ID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U.Name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O.ID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O.Item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O.UserID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181255"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Jennifer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07973"/>
                  </a:ext>
                </a:extLst>
              </a:tr>
              <a:tr h="181255"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Burger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dirty="0"/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2334681"/>
                  </a:ext>
                </a:extLst>
              </a:tr>
              <a:tr h="181255"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067911"/>
                  </a:ext>
                </a:extLst>
              </a:tr>
            </a:tbl>
          </a:graphicData>
        </a:graphic>
      </p:graphicFrame>
      <p:sp>
        <p:nvSpPr>
          <p:cNvPr id="13" name="Arrow: Left 12">
            <a:extLst>
              <a:ext uri="{FF2B5EF4-FFF2-40B4-BE49-F238E27FC236}">
                <a16:creationId xmlns:a16="http://schemas.microsoft.com/office/drawing/2014/main" id="{E655EA81-925A-4586-B71D-0560482F6BE4}"/>
              </a:ext>
            </a:extLst>
          </p:cNvPr>
          <p:cNvSpPr/>
          <p:nvPr/>
        </p:nvSpPr>
        <p:spPr>
          <a:xfrm>
            <a:off x="2113400" y="2335942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464D81-D1B8-4BB9-8623-0C3C6E2D2347}"/>
              </a:ext>
            </a:extLst>
          </p:cNvPr>
          <p:cNvSpPr/>
          <p:nvPr/>
        </p:nvSpPr>
        <p:spPr>
          <a:xfrm>
            <a:off x="3226235" y="1367667"/>
            <a:ext cx="434467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 – Does value in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Orders.UserID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appear in column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Users.ID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If yes add to results set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ABE9EC2-FFDE-410E-8E1B-9D2088797161}"/>
              </a:ext>
            </a:extLst>
          </p:cNvPr>
          <p:cNvSpPr/>
          <p:nvPr/>
        </p:nvSpPr>
        <p:spPr>
          <a:xfrm>
            <a:off x="11144143" y="2656813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3B63A09A-1301-4F72-A1FD-D8CAB27685DC}"/>
              </a:ext>
            </a:extLst>
          </p:cNvPr>
          <p:cNvSpPr/>
          <p:nvPr/>
        </p:nvSpPr>
        <p:spPr>
          <a:xfrm>
            <a:off x="11144143" y="3072331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38D41163-CF36-4BF5-974C-D00F92EE4E79}"/>
              </a:ext>
            </a:extLst>
          </p:cNvPr>
          <p:cNvSpPr/>
          <p:nvPr/>
        </p:nvSpPr>
        <p:spPr>
          <a:xfrm>
            <a:off x="7305869" y="5771955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22723222-A694-4133-9BEA-29BA6674ACBB}"/>
              </a:ext>
            </a:extLst>
          </p:cNvPr>
          <p:cNvSpPr/>
          <p:nvPr/>
        </p:nvSpPr>
        <p:spPr>
          <a:xfrm>
            <a:off x="7305869" y="6026454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31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/>
      <p:bldP spid="14" grpId="0" animBg="1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68F079-7457-46D4-8C29-A39021ED38AA}"/>
              </a:ext>
            </a:extLst>
          </p:cNvPr>
          <p:cNvGraphicFramePr>
            <a:graphicFrameLocks noGrp="1"/>
          </p:cNvGraphicFramePr>
          <p:nvPr/>
        </p:nvGraphicFramePr>
        <p:xfrm>
          <a:off x="441950" y="391205"/>
          <a:ext cx="161592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23">
                  <a:extLst>
                    <a:ext uri="{9D8B030D-6E8A-4147-A177-3AD203B41FA5}">
                      <a16:colId xmlns:a16="http://schemas.microsoft.com/office/drawing/2014/main" val="33598826"/>
                    </a:ext>
                  </a:extLst>
                </a:gridCol>
                <a:gridCol w="1223404">
                  <a:extLst>
                    <a:ext uri="{9D8B030D-6E8A-4147-A177-3AD203B41FA5}">
                      <a16:colId xmlns:a16="http://schemas.microsoft.com/office/drawing/2014/main" val="3243104214"/>
                    </a:ext>
                  </a:extLst>
                </a:gridCol>
              </a:tblGrid>
              <a:tr h="309416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555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DED885-4832-44CB-B362-8E4FD00F9ACA}"/>
              </a:ext>
            </a:extLst>
          </p:cNvPr>
          <p:cNvGraphicFramePr>
            <a:graphicFrameLocks noGrp="1"/>
          </p:cNvGraphicFramePr>
          <p:nvPr/>
        </p:nvGraphicFramePr>
        <p:xfrm>
          <a:off x="8411898" y="391205"/>
          <a:ext cx="2732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58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85346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8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2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67668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6E8C951-568A-46BD-9EF1-250A0B41FB10}"/>
              </a:ext>
            </a:extLst>
          </p:cNvPr>
          <p:cNvSpPr/>
          <p:nvPr/>
        </p:nvSpPr>
        <p:spPr>
          <a:xfrm>
            <a:off x="3425959" y="149787"/>
            <a:ext cx="38145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 – go to next record in </a:t>
            </a:r>
            <a:r>
              <a:rPr 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table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02E8B-8837-4973-BF75-BBDB8D186D27}"/>
              </a:ext>
            </a:extLst>
          </p:cNvPr>
          <p:cNvSpPr/>
          <p:nvPr/>
        </p:nvSpPr>
        <p:spPr>
          <a:xfrm>
            <a:off x="3425958" y="980784"/>
            <a:ext cx="434467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 – Does value in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Orders.UserID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appear in column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Users.ID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If yes add to results set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4C4F08-6F96-428A-993D-59493DBC9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57571"/>
              </p:ext>
            </p:extLst>
          </p:nvPr>
        </p:nvGraphicFramePr>
        <p:xfrm>
          <a:off x="3737333" y="3739322"/>
          <a:ext cx="3503222" cy="25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18">
                  <a:extLst>
                    <a:ext uri="{9D8B030D-6E8A-4147-A177-3AD203B41FA5}">
                      <a16:colId xmlns:a16="http://schemas.microsoft.com/office/drawing/2014/main" val="2024272079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441859241"/>
                    </a:ext>
                  </a:extLst>
                </a:gridCol>
                <a:gridCol w="497852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935170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17381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08509"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U.ID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U.Name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O.ID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O.Item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O.UserID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Jennifer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784275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0797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6979832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Justin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9745508"/>
                  </a:ext>
                </a:extLst>
              </a:tr>
            </a:tbl>
          </a:graphicData>
        </a:graphic>
      </p:graphicFrame>
      <p:sp>
        <p:nvSpPr>
          <p:cNvPr id="9" name="Arrow: Left 8">
            <a:extLst>
              <a:ext uri="{FF2B5EF4-FFF2-40B4-BE49-F238E27FC236}">
                <a16:creationId xmlns:a16="http://schemas.microsoft.com/office/drawing/2014/main" id="{2F248FD3-B5DC-468A-9F83-54A421F9EBE0}"/>
              </a:ext>
            </a:extLst>
          </p:cNvPr>
          <p:cNvSpPr/>
          <p:nvPr/>
        </p:nvSpPr>
        <p:spPr>
          <a:xfrm>
            <a:off x="11144143" y="3458808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D2F97403-A050-4C45-B5D2-349CAA6E14C2}"/>
              </a:ext>
            </a:extLst>
          </p:cNvPr>
          <p:cNvSpPr/>
          <p:nvPr/>
        </p:nvSpPr>
        <p:spPr>
          <a:xfrm>
            <a:off x="2065382" y="2637432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94A02841-586A-4C89-985D-8CAA57BF666C}"/>
              </a:ext>
            </a:extLst>
          </p:cNvPr>
          <p:cNvSpPr/>
          <p:nvPr/>
        </p:nvSpPr>
        <p:spPr>
          <a:xfrm>
            <a:off x="7311040" y="6048158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65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68F079-7457-46D4-8C29-A39021ED38AA}"/>
              </a:ext>
            </a:extLst>
          </p:cNvPr>
          <p:cNvGraphicFramePr>
            <a:graphicFrameLocks noGrp="1"/>
          </p:cNvGraphicFramePr>
          <p:nvPr/>
        </p:nvGraphicFramePr>
        <p:xfrm>
          <a:off x="441950" y="391205"/>
          <a:ext cx="161592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23">
                  <a:extLst>
                    <a:ext uri="{9D8B030D-6E8A-4147-A177-3AD203B41FA5}">
                      <a16:colId xmlns:a16="http://schemas.microsoft.com/office/drawing/2014/main" val="33598826"/>
                    </a:ext>
                  </a:extLst>
                </a:gridCol>
                <a:gridCol w="1223404">
                  <a:extLst>
                    <a:ext uri="{9D8B030D-6E8A-4147-A177-3AD203B41FA5}">
                      <a16:colId xmlns:a16="http://schemas.microsoft.com/office/drawing/2014/main" val="3243104214"/>
                    </a:ext>
                  </a:extLst>
                </a:gridCol>
              </a:tblGrid>
              <a:tr h="309416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555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DED885-4832-44CB-B362-8E4FD00F9ACA}"/>
              </a:ext>
            </a:extLst>
          </p:cNvPr>
          <p:cNvGraphicFramePr>
            <a:graphicFrameLocks noGrp="1"/>
          </p:cNvGraphicFramePr>
          <p:nvPr/>
        </p:nvGraphicFramePr>
        <p:xfrm>
          <a:off x="8411898" y="391205"/>
          <a:ext cx="2732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58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85346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8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2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67668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6E8C951-568A-46BD-9EF1-250A0B41FB10}"/>
              </a:ext>
            </a:extLst>
          </p:cNvPr>
          <p:cNvSpPr/>
          <p:nvPr/>
        </p:nvSpPr>
        <p:spPr>
          <a:xfrm>
            <a:off x="3491273" y="339792"/>
            <a:ext cx="38145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 – go to next record in </a:t>
            </a:r>
            <a:r>
              <a:rPr 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table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02E8B-8837-4973-BF75-BBDB8D186D27}"/>
              </a:ext>
            </a:extLst>
          </p:cNvPr>
          <p:cNvSpPr/>
          <p:nvPr/>
        </p:nvSpPr>
        <p:spPr>
          <a:xfrm>
            <a:off x="3299498" y="1170789"/>
            <a:ext cx="4471132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Step 2 – Does value in </a:t>
            </a:r>
            <a:r>
              <a:rPr lang="en-US" sz="240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Orders.UserID</a:t>
            </a:r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 lvl="0"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appear in column</a:t>
            </a:r>
          </a:p>
          <a:p>
            <a:pPr lvl="0"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Users.ID  If yes add to results set </a:t>
            </a:r>
          </a:p>
          <a:p>
            <a:pPr lvl="0" algn="ctr"/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If </a:t>
            </a:r>
            <a:r>
              <a:rPr 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no add to </a:t>
            </a:r>
            <a:r>
              <a:rPr lang="en-US" sz="24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recordset</a:t>
            </a:r>
            <a:br>
              <a:rPr lang="en-US" sz="2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populate fields from left table with NULL value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4C4F08-6F96-428A-993D-59493DBC9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37475"/>
              </p:ext>
            </p:extLst>
          </p:nvPr>
        </p:nvGraphicFramePr>
        <p:xfrm>
          <a:off x="3491273" y="3819091"/>
          <a:ext cx="3814596" cy="278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56">
                  <a:extLst>
                    <a:ext uri="{9D8B030D-6E8A-4147-A177-3AD203B41FA5}">
                      <a16:colId xmlns:a16="http://schemas.microsoft.com/office/drawing/2014/main" val="2024272079"/>
                    </a:ext>
                  </a:extLst>
                </a:gridCol>
                <a:gridCol w="732928">
                  <a:extLst>
                    <a:ext uri="{9D8B030D-6E8A-4147-A177-3AD203B41FA5}">
                      <a16:colId xmlns:a16="http://schemas.microsoft.com/office/drawing/2014/main" val="441859241"/>
                    </a:ext>
                  </a:extLst>
                </a:gridCol>
                <a:gridCol w="542102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1018290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98920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213926"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U.ID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U.Name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O.ID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O.Item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O.UserID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Jennifer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784275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0797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6979832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Justin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6750531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0864995"/>
                  </a:ext>
                </a:extLst>
              </a:tr>
            </a:tbl>
          </a:graphicData>
        </a:graphic>
      </p:graphicFrame>
      <p:sp>
        <p:nvSpPr>
          <p:cNvPr id="12" name="Arrow: Left 11">
            <a:extLst>
              <a:ext uri="{FF2B5EF4-FFF2-40B4-BE49-F238E27FC236}">
                <a16:creationId xmlns:a16="http://schemas.microsoft.com/office/drawing/2014/main" id="{5A3D32B2-D826-4AD3-A61F-6B6E5CD6E946}"/>
              </a:ext>
            </a:extLst>
          </p:cNvPr>
          <p:cNvSpPr/>
          <p:nvPr/>
        </p:nvSpPr>
        <p:spPr>
          <a:xfrm>
            <a:off x="2296991" y="755290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1E9A73-BDC8-4444-95FB-0E2D825B3466}"/>
              </a:ext>
            </a:extLst>
          </p:cNvPr>
          <p:cNvSpPr/>
          <p:nvPr/>
        </p:nvSpPr>
        <p:spPr>
          <a:xfrm flipH="1">
            <a:off x="8411898" y="4535236"/>
            <a:ext cx="36890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NB – Record for orders.id = 99 </a:t>
            </a:r>
            <a:r>
              <a:rPr lang="en-US" sz="20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added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the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resultset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4E32B01E-0829-4C22-BDFA-3A33018F9F36}"/>
              </a:ext>
            </a:extLst>
          </p:cNvPr>
          <p:cNvSpPr/>
          <p:nvPr/>
        </p:nvSpPr>
        <p:spPr>
          <a:xfrm>
            <a:off x="11144143" y="3819091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3DFA5332-9626-4CF4-9398-188A4E51E492}"/>
              </a:ext>
            </a:extLst>
          </p:cNvPr>
          <p:cNvSpPr/>
          <p:nvPr/>
        </p:nvSpPr>
        <p:spPr>
          <a:xfrm>
            <a:off x="7305869" y="6691600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07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-0.00052 0.394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1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68F079-7457-46D4-8C29-A39021ED38AA}"/>
              </a:ext>
            </a:extLst>
          </p:cNvPr>
          <p:cNvGraphicFramePr>
            <a:graphicFrameLocks noGrp="1"/>
          </p:cNvGraphicFramePr>
          <p:nvPr/>
        </p:nvGraphicFramePr>
        <p:xfrm>
          <a:off x="441950" y="391205"/>
          <a:ext cx="161592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23">
                  <a:extLst>
                    <a:ext uri="{9D8B030D-6E8A-4147-A177-3AD203B41FA5}">
                      <a16:colId xmlns:a16="http://schemas.microsoft.com/office/drawing/2014/main" val="33598826"/>
                    </a:ext>
                  </a:extLst>
                </a:gridCol>
                <a:gridCol w="1223404">
                  <a:extLst>
                    <a:ext uri="{9D8B030D-6E8A-4147-A177-3AD203B41FA5}">
                      <a16:colId xmlns:a16="http://schemas.microsoft.com/office/drawing/2014/main" val="3243104214"/>
                    </a:ext>
                  </a:extLst>
                </a:gridCol>
              </a:tblGrid>
              <a:tr h="309416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555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DED885-4832-44CB-B362-8E4FD00F9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39170"/>
              </p:ext>
            </p:extLst>
          </p:nvPr>
        </p:nvGraphicFramePr>
        <p:xfrm>
          <a:off x="8411898" y="391205"/>
          <a:ext cx="2732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58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85346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8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2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67668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6E8C951-568A-46BD-9EF1-250A0B41FB10}"/>
              </a:ext>
            </a:extLst>
          </p:cNvPr>
          <p:cNvSpPr/>
          <p:nvPr/>
        </p:nvSpPr>
        <p:spPr>
          <a:xfrm>
            <a:off x="3491273" y="339792"/>
            <a:ext cx="38145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 – go to next record in left table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463A1CE2-88A9-4319-9CA8-F9B3301AD452}"/>
              </a:ext>
            </a:extLst>
          </p:cNvPr>
          <p:cNvSpPr/>
          <p:nvPr/>
        </p:nvSpPr>
        <p:spPr>
          <a:xfrm>
            <a:off x="2057877" y="1396164"/>
            <a:ext cx="1101012" cy="47586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02E8B-8837-4973-BF75-BBDB8D186D27}"/>
              </a:ext>
            </a:extLst>
          </p:cNvPr>
          <p:cNvSpPr/>
          <p:nvPr/>
        </p:nvSpPr>
        <p:spPr>
          <a:xfrm>
            <a:off x="3425959" y="1294838"/>
            <a:ext cx="38145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 – Does value in Users.ID appear in column</a:t>
            </a:r>
          </a:p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Orders.UserID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yes add to results set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67478A8-5C1B-455E-88A4-73C8C6E699BE}"/>
              </a:ext>
            </a:extLst>
          </p:cNvPr>
          <p:cNvSpPr/>
          <p:nvPr/>
        </p:nvSpPr>
        <p:spPr>
          <a:xfrm>
            <a:off x="11144143" y="2290568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4C4F08-6F96-428A-993D-59493DBC9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09245"/>
              </p:ext>
            </p:extLst>
          </p:nvPr>
        </p:nvGraphicFramePr>
        <p:xfrm>
          <a:off x="3737333" y="4158908"/>
          <a:ext cx="3503222" cy="17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18">
                  <a:extLst>
                    <a:ext uri="{9D8B030D-6E8A-4147-A177-3AD203B41FA5}">
                      <a16:colId xmlns:a16="http://schemas.microsoft.com/office/drawing/2014/main" val="2024272079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441859241"/>
                    </a:ext>
                  </a:extLst>
                </a:gridCol>
                <a:gridCol w="497852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935170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17381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08509"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U.ID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U.Name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O.ID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O.Item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O.UserID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181255"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Jennifer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07973"/>
                  </a:ext>
                </a:extLst>
              </a:tr>
            </a:tbl>
          </a:graphicData>
        </a:graphic>
      </p:graphicFrame>
      <p:sp>
        <p:nvSpPr>
          <p:cNvPr id="11" name="Arrow: Left 10">
            <a:extLst>
              <a:ext uri="{FF2B5EF4-FFF2-40B4-BE49-F238E27FC236}">
                <a16:creationId xmlns:a16="http://schemas.microsoft.com/office/drawing/2014/main" id="{39599126-67EC-4730-976A-1C06EE212A54}"/>
              </a:ext>
            </a:extLst>
          </p:cNvPr>
          <p:cNvSpPr/>
          <p:nvPr/>
        </p:nvSpPr>
        <p:spPr>
          <a:xfrm>
            <a:off x="7240555" y="5651846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14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2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68F079-7457-46D4-8C29-A39021ED38AA}"/>
              </a:ext>
            </a:extLst>
          </p:cNvPr>
          <p:cNvGraphicFramePr>
            <a:graphicFrameLocks noGrp="1"/>
          </p:cNvGraphicFramePr>
          <p:nvPr/>
        </p:nvGraphicFramePr>
        <p:xfrm>
          <a:off x="441950" y="391205"/>
          <a:ext cx="161592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23">
                  <a:extLst>
                    <a:ext uri="{9D8B030D-6E8A-4147-A177-3AD203B41FA5}">
                      <a16:colId xmlns:a16="http://schemas.microsoft.com/office/drawing/2014/main" val="33598826"/>
                    </a:ext>
                  </a:extLst>
                </a:gridCol>
                <a:gridCol w="1223404">
                  <a:extLst>
                    <a:ext uri="{9D8B030D-6E8A-4147-A177-3AD203B41FA5}">
                      <a16:colId xmlns:a16="http://schemas.microsoft.com/office/drawing/2014/main" val="3243104214"/>
                    </a:ext>
                  </a:extLst>
                </a:gridCol>
              </a:tblGrid>
              <a:tr h="309416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555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DED885-4832-44CB-B362-8E4FD00F9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23884"/>
              </p:ext>
            </p:extLst>
          </p:nvPr>
        </p:nvGraphicFramePr>
        <p:xfrm>
          <a:off x="8411898" y="391205"/>
          <a:ext cx="2732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58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85346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8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2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67668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6E8C951-568A-46BD-9EF1-250A0B41FB10}"/>
              </a:ext>
            </a:extLst>
          </p:cNvPr>
          <p:cNvSpPr/>
          <p:nvPr/>
        </p:nvSpPr>
        <p:spPr>
          <a:xfrm>
            <a:off x="3491273" y="339792"/>
            <a:ext cx="38145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 – go to next record in left table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463A1CE2-88A9-4319-9CA8-F9B3301AD452}"/>
              </a:ext>
            </a:extLst>
          </p:cNvPr>
          <p:cNvSpPr/>
          <p:nvPr/>
        </p:nvSpPr>
        <p:spPr>
          <a:xfrm>
            <a:off x="2057877" y="1814707"/>
            <a:ext cx="1101012" cy="47586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02E8B-8837-4973-BF75-BBDB8D186D27}"/>
              </a:ext>
            </a:extLst>
          </p:cNvPr>
          <p:cNvSpPr/>
          <p:nvPr/>
        </p:nvSpPr>
        <p:spPr>
          <a:xfrm>
            <a:off x="3425959" y="1294838"/>
            <a:ext cx="381459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 – Does value in Users.ID appear in column</a:t>
            </a:r>
          </a:p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Orders.UserID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yes add to results set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no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move to next record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349C0E4-EEDC-4B32-A1E7-2CDA0BD4F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65462"/>
              </p:ext>
            </p:extLst>
          </p:nvPr>
        </p:nvGraphicFramePr>
        <p:xfrm>
          <a:off x="3737333" y="4158908"/>
          <a:ext cx="3503222" cy="17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18">
                  <a:extLst>
                    <a:ext uri="{9D8B030D-6E8A-4147-A177-3AD203B41FA5}">
                      <a16:colId xmlns:a16="http://schemas.microsoft.com/office/drawing/2014/main" val="2024272079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441859241"/>
                    </a:ext>
                  </a:extLst>
                </a:gridCol>
                <a:gridCol w="497852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935170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17381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08509"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U.ID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U.Name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O.ID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O.Item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O.UserID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181255"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Jennifer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807973"/>
                  </a:ext>
                </a:extLst>
              </a:tr>
            </a:tbl>
          </a:graphicData>
        </a:graphic>
      </p:graphicFrame>
      <p:sp>
        <p:nvSpPr>
          <p:cNvPr id="13" name="Arrow: Left 12">
            <a:extLst>
              <a:ext uri="{FF2B5EF4-FFF2-40B4-BE49-F238E27FC236}">
                <a16:creationId xmlns:a16="http://schemas.microsoft.com/office/drawing/2014/main" id="{E655EA81-925A-4586-B71D-0560482F6BE4}"/>
              </a:ext>
            </a:extLst>
          </p:cNvPr>
          <p:cNvSpPr/>
          <p:nvPr/>
        </p:nvSpPr>
        <p:spPr>
          <a:xfrm>
            <a:off x="11144143" y="795855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AD7D88-7308-4282-B1FD-43E12F380642}"/>
              </a:ext>
            </a:extLst>
          </p:cNvPr>
          <p:cNvSpPr/>
          <p:nvPr/>
        </p:nvSpPr>
        <p:spPr>
          <a:xfrm>
            <a:off x="2575522" y="6216799"/>
            <a:ext cx="66635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NB – Record for user.name = Ben is </a:t>
            </a:r>
            <a:r>
              <a:rPr lang="en-US" sz="20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added to the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resultset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449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00599 0.4905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2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3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68F079-7457-46D4-8C29-A39021ED38AA}"/>
              </a:ext>
            </a:extLst>
          </p:cNvPr>
          <p:cNvGraphicFramePr>
            <a:graphicFrameLocks noGrp="1"/>
          </p:cNvGraphicFramePr>
          <p:nvPr/>
        </p:nvGraphicFramePr>
        <p:xfrm>
          <a:off x="441950" y="391205"/>
          <a:ext cx="161592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23">
                  <a:extLst>
                    <a:ext uri="{9D8B030D-6E8A-4147-A177-3AD203B41FA5}">
                      <a16:colId xmlns:a16="http://schemas.microsoft.com/office/drawing/2014/main" val="33598826"/>
                    </a:ext>
                  </a:extLst>
                </a:gridCol>
                <a:gridCol w="1223404">
                  <a:extLst>
                    <a:ext uri="{9D8B030D-6E8A-4147-A177-3AD203B41FA5}">
                      <a16:colId xmlns:a16="http://schemas.microsoft.com/office/drawing/2014/main" val="3243104214"/>
                    </a:ext>
                  </a:extLst>
                </a:gridCol>
              </a:tblGrid>
              <a:tr h="309416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555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DED885-4832-44CB-B362-8E4FD00F9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99259"/>
              </p:ext>
            </p:extLst>
          </p:nvPr>
        </p:nvGraphicFramePr>
        <p:xfrm>
          <a:off x="8411898" y="391205"/>
          <a:ext cx="2732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58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85346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8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2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67668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6E8C951-568A-46BD-9EF1-250A0B41FB10}"/>
              </a:ext>
            </a:extLst>
          </p:cNvPr>
          <p:cNvSpPr/>
          <p:nvPr/>
        </p:nvSpPr>
        <p:spPr>
          <a:xfrm>
            <a:off x="3491273" y="339792"/>
            <a:ext cx="38145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 – go to next record in left table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463A1CE2-88A9-4319-9CA8-F9B3301AD452}"/>
              </a:ext>
            </a:extLst>
          </p:cNvPr>
          <p:cNvSpPr/>
          <p:nvPr/>
        </p:nvSpPr>
        <p:spPr>
          <a:xfrm>
            <a:off x="2057877" y="2211069"/>
            <a:ext cx="1101012" cy="47586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02E8B-8837-4973-BF75-BBDB8D186D27}"/>
              </a:ext>
            </a:extLst>
          </p:cNvPr>
          <p:cNvSpPr/>
          <p:nvPr/>
        </p:nvSpPr>
        <p:spPr>
          <a:xfrm>
            <a:off x="3425959" y="1294838"/>
            <a:ext cx="381459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 – Does value in Users.ID appear in column</a:t>
            </a:r>
          </a:p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Orders.UserID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yes add to results set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no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move to next record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4C4F08-6F96-428A-993D-59493DBC9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15200"/>
              </p:ext>
            </p:extLst>
          </p:nvPr>
        </p:nvGraphicFramePr>
        <p:xfrm>
          <a:off x="3737333" y="3814524"/>
          <a:ext cx="3503222" cy="225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18">
                  <a:extLst>
                    <a:ext uri="{9D8B030D-6E8A-4147-A177-3AD203B41FA5}">
                      <a16:colId xmlns:a16="http://schemas.microsoft.com/office/drawing/2014/main" val="2024272079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441859241"/>
                    </a:ext>
                  </a:extLst>
                </a:gridCol>
                <a:gridCol w="497852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935170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17381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08509"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U.ID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U.Name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O.ID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O.Item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O.UserID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Jennifer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784275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0797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6979832"/>
                  </a:ext>
                </a:extLst>
              </a:tr>
            </a:tbl>
          </a:graphicData>
        </a:graphic>
      </p:graphicFrame>
      <p:sp>
        <p:nvSpPr>
          <p:cNvPr id="9" name="Arrow: Left 8">
            <a:extLst>
              <a:ext uri="{FF2B5EF4-FFF2-40B4-BE49-F238E27FC236}">
                <a16:creationId xmlns:a16="http://schemas.microsoft.com/office/drawing/2014/main" id="{2F248FD3-B5DC-468A-9F83-54A421F9EBE0}"/>
              </a:ext>
            </a:extLst>
          </p:cNvPr>
          <p:cNvSpPr/>
          <p:nvPr/>
        </p:nvSpPr>
        <p:spPr>
          <a:xfrm>
            <a:off x="11144143" y="2686930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5CD38939-67FA-461A-864C-5F28E4F2410F}"/>
              </a:ext>
            </a:extLst>
          </p:cNvPr>
          <p:cNvSpPr/>
          <p:nvPr/>
        </p:nvSpPr>
        <p:spPr>
          <a:xfrm>
            <a:off x="11144143" y="3051262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927B5F64-0AA9-4D1C-A2EA-47CF9983F06A}"/>
              </a:ext>
            </a:extLst>
          </p:cNvPr>
          <p:cNvSpPr/>
          <p:nvPr/>
        </p:nvSpPr>
        <p:spPr>
          <a:xfrm>
            <a:off x="7240555" y="5570884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DF569FF2-976E-4E92-8A85-A70F4FCE9556}"/>
              </a:ext>
            </a:extLst>
          </p:cNvPr>
          <p:cNvSpPr/>
          <p:nvPr/>
        </p:nvSpPr>
        <p:spPr>
          <a:xfrm>
            <a:off x="7240555" y="5818274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94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9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68F079-7457-46D4-8C29-A39021ED38AA}"/>
              </a:ext>
            </a:extLst>
          </p:cNvPr>
          <p:cNvGraphicFramePr>
            <a:graphicFrameLocks noGrp="1"/>
          </p:cNvGraphicFramePr>
          <p:nvPr/>
        </p:nvGraphicFramePr>
        <p:xfrm>
          <a:off x="441950" y="391205"/>
          <a:ext cx="161592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23">
                  <a:extLst>
                    <a:ext uri="{9D8B030D-6E8A-4147-A177-3AD203B41FA5}">
                      <a16:colId xmlns:a16="http://schemas.microsoft.com/office/drawing/2014/main" val="33598826"/>
                    </a:ext>
                  </a:extLst>
                </a:gridCol>
                <a:gridCol w="1223404">
                  <a:extLst>
                    <a:ext uri="{9D8B030D-6E8A-4147-A177-3AD203B41FA5}">
                      <a16:colId xmlns:a16="http://schemas.microsoft.com/office/drawing/2014/main" val="3243104214"/>
                    </a:ext>
                  </a:extLst>
                </a:gridCol>
              </a:tblGrid>
              <a:tr h="309416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555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DED885-4832-44CB-B362-8E4FD00F9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81832"/>
              </p:ext>
            </p:extLst>
          </p:nvPr>
        </p:nvGraphicFramePr>
        <p:xfrm>
          <a:off x="8411898" y="391205"/>
          <a:ext cx="2732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58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85346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8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2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67668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6E8C951-568A-46BD-9EF1-250A0B41FB10}"/>
              </a:ext>
            </a:extLst>
          </p:cNvPr>
          <p:cNvSpPr/>
          <p:nvPr/>
        </p:nvSpPr>
        <p:spPr>
          <a:xfrm>
            <a:off x="3491273" y="339792"/>
            <a:ext cx="38145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 – go to next record in left table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463A1CE2-88A9-4319-9CA8-F9B3301AD452}"/>
              </a:ext>
            </a:extLst>
          </p:cNvPr>
          <p:cNvSpPr/>
          <p:nvPr/>
        </p:nvSpPr>
        <p:spPr>
          <a:xfrm>
            <a:off x="2057877" y="2575401"/>
            <a:ext cx="1101012" cy="47586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02E8B-8837-4973-BF75-BBDB8D186D27}"/>
              </a:ext>
            </a:extLst>
          </p:cNvPr>
          <p:cNvSpPr/>
          <p:nvPr/>
        </p:nvSpPr>
        <p:spPr>
          <a:xfrm>
            <a:off x="3425959" y="1294838"/>
            <a:ext cx="381459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 – Does value in Users.ID appear in column</a:t>
            </a:r>
          </a:p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Orders.UserID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yes add to results set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no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move to next record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4C4F08-6F96-428A-993D-59493DBC9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42048"/>
              </p:ext>
            </p:extLst>
          </p:nvPr>
        </p:nvGraphicFramePr>
        <p:xfrm>
          <a:off x="3737333" y="3814524"/>
          <a:ext cx="3503222" cy="25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18">
                  <a:extLst>
                    <a:ext uri="{9D8B030D-6E8A-4147-A177-3AD203B41FA5}">
                      <a16:colId xmlns:a16="http://schemas.microsoft.com/office/drawing/2014/main" val="2024272079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441859241"/>
                    </a:ext>
                  </a:extLst>
                </a:gridCol>
                <a:gridCol w="497852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935170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17381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08509"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U.ID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U.Name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O.ID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O.Item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O.UserID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Jennifer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784275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0797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6979832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Justin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6750531"/>
                  </a:ext>
                </a:extLst>
              </a:tr>
            </a:tbl>
          </a:graphicData>
        </a:graphic>
      </p:graphicFrame>
      <p:sp>
        <p:nvSpPr>
          <p:cNvPr id="11" name="Arrow: Left 10">
            <a:extLst>
              <a:ext uri="{FF2B5EF4-FFF2-40B4-BE49-F238E27FC236}">
                <a16:creationId xmlns:a16="http://schemas.microsoft.com/office/drawing/2014/main" id="{5CD38939-67FA-461A-864C-5F28E4F2410F}"/>
              </a:ext>
            </a:extLst>
          </p:cNvPr>
          <p:cNvSpPr/>
          <p:nvPr/>
        </p:nvSpPr>
        <p:spPr>
          <a:xfrm>
            <a:off x="11144143" y="3462905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DC8E3A96-9A76-48E0-B511-24B7F76E69A6}"/>
              </a:ext>
            </a:extLst>
          </p:cNvPr>
          <p:cNvSpPr/>
          <p:nvPr/>
        </p:nvSpPr>
        <p:spPr>
          <a:xfrm>
            <a:off x="7240555" y="6109046"/>
            <a:ext cx="641268" cy="16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03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68F079-7457-46D4-8C29-A39021ED38AA}"/>
              </a:ext>
            </a:extLst>
          </p:cNvPr>
          <p:cNvGraphicFramePr>
            <a:graphicFrameLocks noGrp="1"/>
          </p:cNvGraphicFramePr>
          <p:nvPr/>
        </p:nvGraphicFramePr>
        <p:xfrm>
          <a:off x="441950" y="391205"/>
          <a:ext cx="161592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23">
                  <a:extLst>
                    <a:ext uri="{9D8B030D-6E8A-4147-A177-3AD203B41FA5}">
                      <a16:colId xmlns:a16="http://schemas.microsoft.com/office/drawing/2014/main" val="33598826"/>
                    </a:ext>
                  </a:extLst>
                </a:gridCol>
                <a:gridCol w="1223404">
                  <a:extLst>
                    <a:ext uri="{9D8B030D-6E8A-4147-A177-3AD203B41FA5}">
                      <a16:colId xmlns:a16="http://schemas.microsoft.com/office/drawing/2014/main" val="3243104214"/>
                    </a:ext>
                  </a:extLst>
                </a:gridCol>
              </a:tblGrid>
              <a:tr h="309416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555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DED885-4832-44CB-B362-8E4FD00F9ACA}"/>
              </a:ext>
            </a:extLst>
          </p:cNvPr>
          <p:cNvGraphicFramePr>
            <a:graphicFrameLocks noGrp="1"/>
          </p:cNvGraphicFramePr>
          <p:nvPr/>
        </p:nvGraphicFramePr>
        <p:xfrm>
          <a:off x="8411898" y="391205"/>
          <a:ext cx="2732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58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85346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8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2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67668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6E8C951-568A-46BD-9EF1-250A0B41FB10}"/>
              </a:ext>
            </a:extLst>
          </p:cNvPr>
          <p:cNvSpPr/>
          <p:nvPr/>
        </p:nvSpPr>
        <p:spPr>
          <a:xfrm>
            <a:off x="3491273" y="339792"/>
            <a:ext cx="38145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 – go to next record in left table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463A1CE2-88A9-4319-9CA8-F9B3301AD452}"/>
              </a:ext>
            </a:extLst>
          </p:cNvPr>
          <p:cNvSpPr/>
          <p:nvPr/>
        </p:nvSpPr>
        <p:spPr>
          <a:xfrm>
            <a:off x="2057877" y="2962569"/>
            <a:ext cx="1101012" cy="47586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02E8B-8837-4973-BF75-BBDB8D186D27}"/>
              </a:ext>
            </a:extLst>
          </p:cNvPr>
          <p:cNvSpPr/>
          <p:nvPr/>
        </p:nvSpPr>
        <p:spPr>
          <a:xfrm>
            <a:off x="3425959" y="1294838"/>
            <a:ext cx="381459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 – Does value in Users.ID appear in column</a:t>
            </a:r>
          </a:p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Orders.UserID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yes add to results set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no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move to next record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4C4F08-6F96-428A-993D-59493DBC9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76101"/>
              </p:ext>
            </p:extLst>
          </p:nvPr>
        </p:nvGraphicFramePr>
        <p:xfrm>
          <a:off x="3737333" y="3814524"/>
          <a:ext cx="3503222" cy="25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18">
                  <a:extLst>
                    <a:ext uri="{9D8B030D-6E8A-4147-A177-3AD203B41FA5}">
                      <a16:colId xmlns:a16="http://schemas.microsoft.com/office/drawing/2014/main" val="2024272079"/>
                    </a:ext>
                  </a:extLst>
                </a:gridCol>
                <a:gridCol w="673101">
                  <a:extLst>
                    <a:ext uri="{9D8B030D-6E8A-4147-A177-3AD203B41FA5}">
                      <a16:colId xmlns:a16="http://schemas.microsoft.com/office/drawing/2014/main" val="441859241"/>
                    </a:ext>
                  </a:extLst>
                </a:gridCol>
                <a:gridCol w="497852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935170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17381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08509"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U.ID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U.Name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O.ID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O.Item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O.UserID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Jennifer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7842759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07973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6979832"/>
                  </a:ext>
                </a:extLst>
              </a:tr>
              <a:tr h="269340"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Justin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6750531"/>
                  </a:ext>
                </a:extLst>
              </a:tr>
            </a:tbl>
          </a:graphicData>
        </a:graphic>
      </p:graphicFrame>
      <p:sp>
        <p:nvSpPr>
          <p:cNvPr id="12" name="Arrow: Left 11">
            <a:extLst>
              <a:ext uri="{FF2B5EF4-FFF2-40B4-BE49-F238E27FC236}">
                <a16:creationId xmlns:a16="http://schemas.microsoft.com/office/drawing/2014/main" id="{5A3D32B2-D826-4AD3-A61F-6B6E5CD6E946}"/>
              </a:ext>
            </a:extLst>
          </p:cNvPr>
          <p:cNvSpPr/>
          <p:nvPr/>
        </p:nvSpPr>
        <p:spPr>
          <a:xfrm>
            <a:off x="11144143" y="795855"/>
            <a:ext cx="641268" cy="280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1E9A73-BDC8-4444-95FB-0E2D825B3466}"/>
              </a:ext>
            </a:extLst>
          </p:cNvPr>
          <p:cNvSpPr/>
          <p:nvPr/>
        </p:nvSpPr>
        <p:spPr>
          <a:xfrm>
            <a:off x="2064516" y="6470914"/>
            <a:ext cx="70443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NB – Record for user.name = Praveen is </a:t>
            </a:r>
            <a:r>
              <a:rPr lang="en-US" sz="20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added to the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resultset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90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00599 0.4905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2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CF195-03A9-4087-AC1F-84D6F2E62137}"/>
              </a:ext>
            </a:extLst>
          </p:cNvPr>
          <p:cNvSpPr/>
          <p:nvPr/>
        </p:nvSpPr>
        <p:spPr>
          <a:xfrm>
            <a:off x="809624" y="1269163"/>
            <a:ext cx="10532370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3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Join</a:t>
            </a:r>
          </a:p>
        </p:txBody>
      </p:sp>
    </p:spTree>
    <p:extLst>
      <p:ext uri="{BB962C8B-B14F-4D97-AF65-F5344CB8AC3E}">
        <p14:creationId xmlns:p14="http://schemas.microsoft.com/office/powerpoint/2010/main" val="324806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68F079-7457-46D4-8C29-A39021ED38AA}"/>
              </a:ext>
            </a:extLst>
          </p:cNvPr>
          <p:cNvGraphicFramePr>
            <a:graphicFrameLocks noGrp="1"/>
          </p:cNvGraphicFramePr>
          <p:nvPr/>
        </p:nvGraphicFramePr>
        <p:xfrm>
          <a:off x="436808" y="1688841"/>
          <a:ext cx="161592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23">
                  <a:extLst>
                    <a:ext uri="{9D8B030D-6E8A-4147-A177-3AD203B41FA5}">
                      <a16:colId xmlns:a16="http://schemas.microsoft.com/office/drawing/2014/main" val="33598826"/>
                    </a:ext>
                  </a:extLst>
                </a:gridCol>
                <a:gridCol w="1223404">
                  <a:extLst>
                    <a:ext uri="{9D8B030D-6E8A-4147-A177-3AD203B41FA5}">
                      <a16:colId xmlns:a16="http://schemas.microsoft.com/office/drawing/2014/main" val="3243104214"/>
                    </a:ext>
                  </a:extLst>
                </a:gridCol>
              </a:tblGrid>
              <a:tr h="309416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6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1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555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DED885-4832-44CB-B362-8E4FD00F9ACA}"/>
              </a:ext>
            </a:extLst>
          </p:cNvPr>
          <p:cNvGraphicFramePr>
            <a:graphicFrameLocks noGrp="1"/>
          </p:cNvGraphicFramePr>
          <p:nvPr/>
        </p:nvGraphicFramePr>
        <p:xfrm>
          <a:off x="8613779" y="1627417"/>
          <a:ext cx="2732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58">
                  <a:extLst>
                    <a:ext uri="{9D8B030D-6E8A-4147-A177-3AD203B41FA5}">
                      <a16:colId xmlns:a16="http://schemas.microsoft.com/office/drawing/2014/main" val="1192721616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847886531"/>
                    </a:ext>
                  </a:extLst>
                </a:gridCol>
                <a:gridCol w="985346">
                  <a:extLst>
                    <a:ext uri="{9D8B030D-6E8A-4147-A177-3AD203B41FA5}">
                      <a16:colId xmlns:a16="http://schemas.microsoft.com/office/drawing/2014/main" val="20034171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Orders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UserID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9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3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 fries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80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Pizza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2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67668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6E8C951-568A-46BD-9EF1-250A0B41FB10}"/>
              </a:ext>
            </a:extLst>
          </p:cNvPr>
          <p:cNvSpPr/>
          <p:nvPr/>
        </p:nvSpPr>
        <p:spPr>
          <a:xfrm>
            <a:off x="3805969" y="1069277"/>
            <a:ext cx="381459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tables lets join them using a left join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A65CDB-AC19-4138-8F83-EA9BD4214D93}"/>
              </a:ext>
            </a:extLst>
          </p:cNvPr>
          <p:cNvSpPr/>
          <p:nvPr/>
        </p:nvSpPr>
        <p:spPr>
          <a:xfrm>
            <a:off x="3816690" y="3108134"/>
            <a:ext cx="391199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400" dirty="0"/>
              <a:t>SELECT </a:t>
            </a:r>
          </a:p>
          <a:p>
            <a:r>
              <a:rPr lang="en-GB" sz="2400" dirty="0"/>
              <a:t>U.ID,</a:t>
            </a:r>
          </a:p>
          <a:p>
            <a:r>
              <a:rPr lang="en-GB" sz="2400" dirty="0" err="1"/>
              <a:t>U.Name</a:t>
            </a:r>
            <a:r>
              <a:rPr lang="en-GB" sz="2400" dirty="0"/>
              <a:t>,</a:t>
            </a:r>
          </a:p>
          <a:p>
            <a:r>
              <a:rPr lang="en-GB" sz="2400" dirty="0"/>
              <a:t>O.ID,</a:t>
            </a:r>
          </a:p>
          <a:p>
            <a:r>
              <a:rPr lang="en-GB" sz="2400" dirty="0" err="1"/>
              <a:t>O.Item</a:t>
            </a:r>
            <a:r>
              <a:rPr lang="en-GB" sz="2400" dirty="0"/>
              <a:t>,</a:t>
            </a:r>
          </a:p>
          <a:p>
            <a:r>
              <a:rPr lang="en-GB" sz="2400" dirty="0" err="1"/>
              <a:t>O.UserID</a:t>
            </a:r>
            <a:endParaRPr lang="en-GB" sz="2400" dirty="0"/>
          </a:p>
          <a:p>
            <a:r>
              <a:rPr lang="en-GB" sz="2400" dirty="0"/>
              <a:t>FROM </a:t>
            </a:r>
            <a:r>
              <a:rPr lang="en-GB" sz="2400" dirty="0" err="1"/>
              <a:t>dbo.Users</a:t>
            </a:r>
            <a:r>
              <a:rPr lang="en-GB" sz="2400" dirty="0"/>
              <a:t> AS U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LEFT JOIN  </a:t>
            </a:r>
            <a:r>
              <a:rPr lang="en-GB" sz="2400" dirty="0" err="1"/>
              <a:t>dbo.Orders</a:t>
            </a:r>
            <a:r>
              <a:rPr lang="en-GB" sz="2400" dirty="0"/>
              <a:t> AS O</a:t>
            </a:r>
          </a:p>
          <a:p>
            <a:r>
              <a:rPr lang="fi-FI" sz="2400" dirty="0"/>
              <a:t>ON U.ID = O.UserID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D705F2-B6EC-480D-BFE0-E521773C3E0E}"/>
              </a:ext>
            </a:extLst>
          </p:cNvPr>
          <p:cNvSpPr/>
          <p:nvPr/>
        </p:nvSpPr>
        <p:spPr>
          <a:xfrm>
            <a:off x="98127" y="-52014"/>
            <a:ext cx="28992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Table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898469-243D-4368-8851-7B236B0EEAAF}"/>
              </a:ext>
            </a:extLst>
          </p:cNvPr>
          <p:cNvSpPr/>
          <p:nvPr/>
        </p:nvSpPr>
        <p:spPr>
          <a:xfrm>
            <a:off x="8258577" y="24248"/>
            <a:ext cx="3275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 Table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649133F-661B-47A8-AFC4-A3BBBAA469F5}"/>
              </a:ext>
            </a:extLst>
          </p:cNvPr>
          <p:cNvSpPr/>
          <p:nvPr/>
        </p:nvSpPr>
        <p:spPr>
          <a:xfrm>
            <a:off x="651005" y="871316"/>
            <a:ext cx="1187532" cy="817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B132185-035F-4EEA-81B4-BF9CC6F4CC7D}"/>
              </a:ext>
            </a:extLst>
          </p:cNvPr>
          <p:cNvSpPr/>
          <p:nvPr/>
        </p:nvSpPr>
        <p:spPr>
          <a:xfrm>
            <a:off x="9302631" y="809892"/>
            <a:ext cx="1187532" cy="817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1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2548</Words>
  <Application>Microsoft Office PowerPoint</Application>
  <PresentationFormat>Widescreen</PresentationFormat>
  <Paragraphs>1561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French</dc:creator>
  <cp:lastModifiedBy>Robert French</cp:lastModifiedBy>
  <cp:revision>8</cp:revision>
  <dcterms:created xsi:type="dcterms:W3CDTF">2018-04-23T17:29:32Z</dcterms:created>
  <dcterms:modified xsi:type="dcterms:W3CDTF">2019-10-24T19:19:05Z</dcterms:modified>
</cp:coreProperties>
</file>