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88" r:id="rId4"/>
    <p:sldId id="262" r:id="rId5"/>
    <p:sldId id="263" r:id="rId6"/>
    <p:sldId id="264" r:id="rId7"/>
    <p:sldId id="287" r:id="rId8"/>
    <p:sldId id="265" r:id="rId9"/>
    <p:sldId id="266" r:id="rId10"/>
    <p:sldId id="267" r:id="rId11"/>
    <p:sldId id="268" r:id="rId12"/>
    <p:sldId id="289" r:id="rId13"/>
    <p:sldId id="269" r:id="rId14"/>
    <p:sldId id="272" r:id="rId15"/>
    <p:sldId id="271" r:id="rId16"/>
    <p:sldId id="273" r:id="rId17"/>
    <p:sldId id="286" r:id="rId18"/>
    <p:sldId id="274" r:id="rId19"/>
    <p:sldId id="275" r:id="rId20"/>
    <p:sldId id="270" r:id="rId21"/>
    <p:sldId id="258" r:id="rId22"/>
    <p:sldId id="260" r:id="rId23"/>
    <p:sldId id="261" r:id="rId24"/>
    <p:sldId id="257" r:id="rId25"/>
    <p:sldId id="291" r:id="rId26"/>
    <p:sldId id="292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93" r:id="rId35"/>
    <p:sldId id="25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French" initials="RF" lastIdx="1" clrIdx="0">
    <p:extLst>
      <p:ext uri="{19B8F6BF-5375-455C-9EA6-DF929625EA0E}">
        <p15:presenceInfo xmlns:p15="http://schemas.microsoft.com/office/powerpoint/2012/main" userId="S-1-5-21-1942628287-1895694502-666385194-75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734" autoAdjust="0"/>
  </p:normalViewPr>
  <p:slideViewPr>
    <p:cSldViewPr snapToGrid="0">
      <p:cViewPr varScale="1">
        <p:scale>
          <a:sx n="103" d="100"/>
          <a:sy n="103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French" userId="591482a7-08b1-44ab-9e75-a93b308adaba" providerId="ADAL" clId="{8A353E99-A2AC-4BD8-9970-60F00760C645}"/>
    <pc:docChg chg="undo custSel addSld delSld modSld sldOrd">
      <pc:chgData name="Robert French" userId="591482a7-08b1-44ab-9e75-a93b308adaba" providerId="ADAL" clId="{8A353E99-A2AC-4BD8-9970-60F00760C645}" dt="2018-07-26T12:50:53.598" v="2491" actId="14100"/>
      <pc:docMkLst>
        <pc:docMk/>
      </pc:docMkLst>
      <pc:sldChg chg="delSp">
        <pc:chgData name="Robert French" userId="591482a7-08b1-44ab-9e75-a93b308adaba" providerId="ADAL" clId="{8A353E99-A2AC-4BD8-9970-60F00760C645}" dt="2018-07-25T17:43:35.614" v="2217"/>
        <pc:sldMkLst>
          <pc:docMk/>
          <pc:sldMk cId="2403665714" sldId="256"/>
        </pc:sldMkLst>
        <pc:picChg chg="del">
          <ac:chgData name="Robert French" userId="591482a7-08b1-44ab-9e75-a93b308adaba" providerId="ADAL" clId="{8A353E99-A2AC-4BD8-9970-60F00760C645}" dt="2018-07-25T17:43:35.614" v="2217"/>
          <ac:picMkLst>
            <pc:docMk/>
            <pc:sldMk cId="2403665714" sldId="256"/>
            <ac:picMk id="2" creationId="{2DC3CDC1-2C78-4E92-9248-A20EDDA08221}"/>
          </ac:picMkLst>
        </pc:picChg>
      </pc:sldChg>
      <pc:sldChg chg="del">
        <pc:chgData name="Robert French" userId="591482a7-08b1-44ab-9e75-a93b308adaba" providerId="ADAL" clId="{8A353E99-A2AC-4BD8-9970-60F00760C645}" dt="2018-07-25T17:40:21.129" v="2164" actId="2696"/>
        <pc:sldMkLst>
          <pc:docMk/>
          <pc:sldMk cId="634773061" sldId="257"/>
        </pc:sldMkLst>
      </pc:sldChg>
      <pc:sldChg chg="add ord">
        <pc:chgData name="Robert French" userId="591482a7-08b1-44ab-9e75-a93b308adaba" providerId="ADAL" clId="{8A353E99-A2AC-4BD8-9970-60F00760C645}" dt="2018-07-25T17:41:14.233" v="2166"/>
        <pc:sldMkLst>
          <pc:docMk/>
          <pc:sldMk cId="1118083361" sldId="257"/>
        </pc:sldMkLst>
      </pc:sldChg>
      <pc:sldChg chg="del">
        <pc:chgData name="Robert French" userId="591482a7-08b1-44ab-9e75-a93b308adaba" providerId="ADAL" clId="{8A353E99-A2AC-4BD8-9970-60F00760C645}" dt="2018-07-25T17:40:21.107" v="2161" actId="2696"/>
        <pc:sldMkLst>
          <pc:docMk/>
          <pc:sldMk cId="1392868547" sldId="258"/>
        </pc:sldMkLst>
      </pc:sldChg>
      <pc:sldChg chg="add ord">
        <pc:chgData name="Robert French" userId="591482a7-08b1-44ab-9e75-a93b308adaba" providerId="ADAL" clId="{8A353E99-A2AC-4BD8-9970-60F00760C645}" dt="2018-07-25T17:41:14.233" v="2166"/>
        <pc:sldMkLst>
          <pc:docMk/>
          <pc:sldMk cId="2362890082" sldId="258"/>
        </pc:sldMkLst>
      </pc:sldChg>
      <pc:sldChg chg="addSp delSp modSp del">
        <pc:chgData name="Robert French" userId="591482a7-08b1-44ab-9e75-a93b308adaba" providerId="ADAL" clId="{8A353E99-A2AC-4BD8-9970-60F00760C645}" dt="2018-07-25T17:40:21.112" v="2162" actId="2696"/>
        <pc:sldMkLst>
          <pc:docMk/>
          <pc:sldMk cId="121651907" sldId="260"/>
        </pc:sldMkLst>
        <pc:spChg chg="add mod">
          <ac:chgData name="Robert French" userId="591482a7-08b1-44ab-9e75-a93b308adaba" providerId="ADAL" clId="{8A353E99-A2AC-4BD8-9970-60F00760C645}" dt="2018-07-18T19:25:56.486" v="66" actId="1076"/>
          <ac:spMkLst>
            <pc:docMk/>
            <pc:sldMk cId="121651907" sldId="260"/>
            <ac:spMk id="4" creationId="{E7F7550C-D699-4C7D-A995-D502B87CF98F}"/>
          </ac:spMkLst>
        </pc:spChg>
        <pc:picChg chg="add mod">
          <ac:chgData name="Robert French" userId="591482a7-08b1-44ab-9e75-a93b308adaba" providerId="ADAL" clId="{8A353E99-A2AC-4BD8-9970-60F00760C645}" dt="2018-07-18T20:04:55.073" v="591" actId="14100"/>
          <ac:picMkLst>
            <pc:docMk/>
            <pc:sldMk cId="121651907" sldId="260"/>
            <ac:picMk id="3" creationId="{C606F8D3-600A-464C-B57E-4916456364DE}"/>
          </ac:picMkLst>
        </pc:picChg>
        <pc:picChg chg="del">
          <ac:chgData name="Robert French" userId="591482a7-08b1-44ab-9e75-a93b308adaba" providerId="ADAL" clId="{8A353E99-A2AC-4BD8-9970-60F00760C645}" dt="2018-07-18T19:24:03.201" v="0" actId="478"/>
          <ac:picMkLst>
            <pc:docMk/>
            <pc:sldMk cId="121651907" sldId="260"/>
            <ac:picMk id="1026" creationId="{F5AB7BB0-65A2-4679-87FC-3422D61A707D}"/>
          </ac:picMkLst>
        </pc:picChg>
      </pc:sldChg>
      <pc:sldChg chg="add ord">
        <pc:chgData name="Robert French" userId="591482a7-08b1-44ab-9e75-a93b308adaba" providerId="ADAL" clId="{8A353E99-A2AC-4BD8-9970-60F00760C645}" dt="2018-07-25T17:41:14.233" v="2166"/>
        <pc:sldMkLst>
          <pc:docMk/>
          <pc:sldMk cId="2297564071" sldId="260"/>
        </pc:sldMkLst>
      </pc:sldChg>
      <pc:sldChg chg="del">
        <pc:chgData name="Robert French" userId="591482a7-08b1-44ab-9e75-a93b308adaba" providerId="ADAL" clId="{8A353E99-A2AC-4BD8-9970-60F00760C645}" dt="2018-07-25T17:40:21.121" v="2163" actId="2696"/>
        <pc:sldMkLst>
          <pc:docMk/>
          <pc:sldMk cId="712793547" sldId="261"/>
        </pc:sldMkLst>
      </pc:sldChg>
      <pc:sldChg chg="add ord">
        <pc:chgData name="Robert French" userId="591482a7-08b1-44ab-9e75-a93b308adaba" providerId="ADAL" clId="{8A353E99-A2AC-4BD8-9970-60F00760C645}" dt="2018-07-25T17:41:14.233" v="2166"/>
        <pc:sldMkLst>
          <pc:docMk/>
          <pc:sldMk cId="3149920714" sldId="261"/>
        </pc:sldMkLst>
      </pc:sldChg>
      <pc:sldChg chg="addSp delSp modSp add">
        <pc:chgData name="Robert French" userId="591482a7-08b1-44ab-9e75-a93b308adaba" providerId="ADAL" clId="{8A353E99-A2AC-4BD8-9970-60F00760C645}" dt="2018-07-20T10:41:39.141" v="599" actId="122"/>
        <pc:sldMkLst>
          <pc:docMk/>
          <pc:sldMk cId="3316373610" sldId="262"/>
        </pc:sldMkLst>
        <pc:spChg chg="del">
          <ac:chgData name="Robert French" userId="591482a7-08b1-44ab-9e75-a93b308adaba" providerId="ADAL" clId="{8A353E99-A2AC-4BD8-9970-60F00760C645}" dt="2018-07-18T19:46:28.538" v="73" actId="478"/>
          <ac:spMkLst>
            <pc:docMk/>
            <pc:sldMk cId="3316373610" sldId="262"/>
            <ac:spMk id="2" creationId="{026973BE-F441-410B-B4FB-4219B2C677DE}"/>
          </ac:spMkLst>
        </pc:spChg>
        <pc:spChg chg="del">
          <ac:chgData name="Robert French" userId="591482a7-08b1-44ab-9e75-a93b308adaba" providerId="ADAL" clId="{8A353E99-A2AC-4BD8-9970-60F00760C645}" dt="2018-07-18T19:46:31.762" v="74" actId="478"/>
          <ac:spMkLst>
            <pc:docMk/>
            <pc:sldMk cId="3316373610" sldId="262"/>
            <ac:spMk id="3" creationId="{CCD84134-99B8-41FD-B81B-3B3E2946594D}"/>
          </ac:spMkLst>
        </pc:spChg>
        <pc:spChg chg="add mod">
          <ac:chgData name="Robert French" userId="591482a7-08b1-44ab-9e75-a93b308adaba" providerId="ADAL" clId="{8A353E99-A2AC-4BD8-9970-60F00760C645}" dt="2018-07-20T10:41:39.141" v="599" actId="122"/>
          <ac:spMkLst>
            <pc:docMk/>
            <pc:sldMk cId="3316373610" sldId="262"/>
            <ac:spMk id="4" creationId="{A120EF60-1B3C-45DE-B534-8F09E3D88333}"/>
          </ac:spMkLst>
        </pc:spChg>
        <pc:picChg chg="add mod modCrop">
          <ac:chgData name="Robert French" userId="591482a7-08b1-44ab-9e75-a93b308adaba" providerId="ADAL" clId="{8A353E99-A2AC-4BD8-9970-60F00760C645}" dt="2018-07-18T19:48:30.958" v="174" actId="1076"/>
          <ac:picMkLst>
            <pc:docMk/>
            <pc:sldMk cId="3316373610" sldId="262"/>
            <ac:picMk id="3074" creationId="{AD396107-BE3E-4E7D-807B-1C63C4ECA7B7}"/>
          </ac:picMkLst>
        </pc:picChg>
      </pc:sldChg>
      <pc:sldChg chg="addSp delSp modSp add">
        <pc:chgData name="Robert French" userId="591482a7-08b1-44ab-9e75-a93b308adaba" providerId="ADAL" clId="{8A353E99-A2AC-4BD8-9970-60F00760C645}" dt="2018-07-18T19:50:51.784" v="400" actId="20577"/>
        <pc:sldMkLst>
          <pc:docMk/>
          <pc:sldMk cId="3971424600" sldId="263"/>
        </pc:sldMkLst>
        <pc:spChg chg="del">
          <ac:chgData name="Robert French" userId="591482a7-08b1-44ab-9e75-a93b308adaba" providerId="ADAL" clId="{8A353E99-A2AC-4BD8-9970-60F00760C645}" dt="2018-07-18T19:26:51.210" v="71" actId="478"/>
          <ac:spMkLst>
            <pc:docMk/>
            <pc:sldMk cId="3971424600" sldId="263"/>
            <ac:spMk id="2" creationId="{F6168FD6-A703-40E4-A4C5-6FE8A326973C}"/>
          </ac:spMkLst>
        </pc:spChg>
        <pc:spChg chg="del">
          <ac:chgData name="Robert French" userId="591482a7-08b1-44ab-9e75-a93b308adaba" providerId="ADAL" clId="{8A353E99-A2AC-4BD8-9970-60F00760C645}" dt="2018-07-18T19:26:54.117" v="72" actId="478"/>
          <ac:spMkLst>
            <pc:docMk/>
            <pc:sldMk cId="3971424600" sldId="263"/>
            <ac:spMk id="3" creationId="{DD7B1B25-C839-4A13-8226-0AEDC0307962}"/>
          </ac:spMkLst>
        </pc:spChg>
        <pc:spChg chg="add mod">
          <ac:chgData name="Robert French" userId="591482a7-08b1-44ab-9e75-a93b308adaba" providerId="ADAL" clId="{8A353E99-A2AC-4BD8-9970-60F00760C645}" dt="2018-07-18T19:50:51.784" v="400" actId="20577"/>
          <ac:spMkLst>
            <pc:docMk/>
            <pc:sldMk cId="3971424600" sldId="263"/>
            <ac:spMk id="4" creationId="{6E4BEA40-E039-41A2-B8CB-1202A8197143}"/>
          </ac:spMkLst>
        </pc:spChg>
        <pc:spChg chg="add del mod">
          <ac:chgData name="Robert French" userId="591482a7-08b1-44ab-9e75-a93b308adaba" providerId="ADAL" clId="{8A353E99-A2AC-4BD8-9970-60F00760C645}" dt="2018-07-18T19:50:30.071" v="369" actId="20577"/>
          <ac:spMkLst>
            <pc:docMk/>
            <pc:sldMk cId="3971424600" sldId="263"/>
            <ac:spMk id="5" creationId="{2701BFC9-5E44-4E4B-AE37-C91D93C2F378}"/>
          </ac:spMkLst>
        </pc:spChg>
        <pc:picChg chg="add del">
          <ac:chgData name="Robert French" userId="591482a7-08b1-44ab-9e75-a93b308adaba" providerId="ADAL" clId="{8A353E99-A2AC-4BD8-9970-60F00760C645}" dt="2018-07-18T19:26:32.262" v="70" actId="478"/>
          <ac:picMkLst>
            <pc:docMk/>
            <pc:sldMk cId="3971424600" sldId="263"/>
            <ac:picMk id="2050" creationId="{CBCB29F9-252F-461F-A792-AC60317D61D2}"/>
          </ac:picMkLst>
        </pc:picChg>
      </pc:sldChg>
      <pc:sldChg chg="addSp delSp modSp add">
        <pc:chgData name="Robert French" userId="591482a7-08b1-44ab-9e75-a93b308adaba" providerId="ADAL" clId="{8A353E99-A2AC-4BD8-9970-60F00760C645}" dt="2018-07-18T19:51:26.919" v="415" actId="5793"/>
        <pc:sldMkLst>
          <pc:docMk/>
          <pc:sldMk cId="187138535" sldId="264"/>
        </pc:sldMkLst>
        <pc:spChg chg="del">
          <ac:chgData name="Robert French" userId="591482a7-08b1-44ab-9e75-a93b308adaba" providerId="ADAL" clId="{8A353E99-A2AC-4BD8-9970-60F00760C645}" dt="2018-07-18T19:51:01.832" v="403" actId="478"/>
          <ac:spMkLst>
            <pc:docMk/>
            <pc:sldMk cId="187138535" sldId="264"/>
            <ac:spMk id="2" creationId="{33743A4E-F821-4B9C-85AB-831519CE4A9D}"/>
          </ac:spMkLst>
        </pc:spChg>
        <pc:spChg chg="del">
          <ac:chgData name="Robert French" userId="591482a7-08b1-44ab-9e75-a93b308adaba" providerId="ADAL" clId="{8A353E99-A2AC-4BD8-9970-60F00760C645}" dt="2018-07-18T19:51:00.182" v="402" actId="478"/>
          <ac:spMkLst>
            <pc:docMk/>
            <pc:sldMk cId="187138535" sldId="264"/>
            <ac:spMk id="3" creationId="{486F2C25-5CE0-4FA5-AF3A-BC27CE3E9818}"/>
          </ac:spMkLst>
        </pc:spChg>
        <pc:spChg chg="add mod">
          <ac:chgData name="Robert French" userId="591482a7-08b1-44ab-9e75-a93b308adaba" providerId="ADAL" clId="{8A353E99-A2AC-4BD8-9970-60F00760C645}" dt="2018-07-18T19:51:26.919" v="415" actId="5793"/>
          <ac:spMkLst>
            <pc:docMk/>
            <pc:sldMk cId="187138535" sldId="264"/>
            <ac:spMk id="4" creationId="{EA9E39C8-EE40-4C6A-95F4-253EB4AD6396}"/>
          </ac:spMkLst>
        </pc:spChg>
      </pc:sldChg>
      <pc:sldChg chg="addSp delSp modSp add">
        <pc:chgData name="Robert French" userId="591482a7-08b1-44ab-9e75-a93b308adaba" providerId="ADAL" clId="{8A353E99-A2AC-4BD8-9970-60F00760C645}" dt="2018-07-18T20:00:17.640" v="483" actId="1076"/>
        <pc:sldMkLst>
          <pc:docMk/>
          <pc:sldMk cId="1095655328" sldId="265"/>
        </pc:sldMkLst>
        <pc:spChg chg="del">
          <ac:chgData name="Robert French" userId="591482a7-08b1-44ab-9e75-a93b308adaba" providerId="ADAL" clId="{8A353E99-A2AC-4BD8-9970-60F00760C645}" dt="2018-07-18T19:51:44.232" v="418" actId="478"/>
          <ac:spMkLst>
            <pc:docMk/>
            <pc:sldMk cId="1095655328" sldId="265"/>
            <ac:spMk id="2" creationId="{75C1EFCB-037A-478C-8DB4-676077F83AC7}"/>
          </ac:spMkLst>
        </pc:spChg>
        <pc:spChg chg="del">
          <ac:chgData name="Robert French" userId="591482a7-08b1-44ab-9e75-a93b308adaba" providerId="ADAL" clId="{8A353E99-A2AC-4BD8-9970-60F00760C645}" dt="2018-07-18T19:51:41.591" v="417" actId="478"/>
          <ac:spMkLst>
            <pc:docMk/>
            <pc:sldMk cId="1095655328" sldId="265"/>
            <ac:spMk id="3" creationId="{117A798B-D252-4D1F-B7F2-DEF4716431EB}"/>
          </ac:spMkLst>
        </pc:spChg>
        <pc:spChg chg="add mod">
          <ac:chgData name="Robert French" userId="591482a7-08b1-44ab-9e75-a93b308adaba" providerId="ADAL" clId="{8A353E99-A2AC-4BD8-9970-60F00760C645}" dt="2018-07-18T19:59:13.410" v="463" actId="3062"/>
          <ac:spMkLst>
            <pc:docMk/>
            <pc:sldMk cId="1095655328" sldId="265"/>
            <ac:spMk id="4" creationId="{27BE4761-B9E8-4833-8017-AD47B5A558C9}"/>
          </ac:spMkLst>
        </pc:spChg>
        <pc:spChg chg="add mod">
          <ac:chgData name="Robert French" userId="591482a7-08b1-44ab-9e75-a93b308adaba" providerId="ADAL" clId="{8A353E99-A2AC-4BD8-9970-60F00760C645}" dt="2018-07-18T20:00:17.640" v="483" actId="1076"/>
          <ac:spMkLst>
            <pc:docMk/>
            <pc:sldMk cId="1095655328" sldId="265"/>
            <ac:spMk id="5" creationId="{A6ED9C92-A795-4F05-830A-8D51BEA39ABF}"/>
          </ac:spMkLst>
        </pc:spChg>
        <pc:spChg chg="add mod">
          <ac:chgData name="Robert French" userId="591482a7-08b1-44ab-9e75-a93b308adaba" providerId="ADAL" clId="{8A353E99-A2AC-4BD8-9970-60F00760C645}" dt="2018-07-18T19:59:06.289" v="461" actId="14100"/>
          <ac:spMkLst>
            <pc:docMk/>
            <pc:sldMk cId="1095655328" sldId="265"/>
            <ac:spMk id="7" creationId="{285F012C-986A-4D6D-9A0F-D819CD996416}"/>
          </ac:spMkLst>
        </pc:spChg>
        <pc:picChg chg="add mod">
          <ac:chgData name="Robert French" userId="591482a7-08b1-44ab-9e75-a93b308adaba" providerId="ADAL" clId="{8A353E99-A2AC-4BD8-9970-60F00760C645}" dt="2018-07-18T19:59:33.207" v="470" actId="14100"/>
          <ac:picMkLst>
            <pc:docMk/>
            <pc:sldMk cId="1095655328" sldId="265"/>
            <ac:picMk id="4098" creationId="{5F002FA0-F032-46D7-9C8E-DD9F65DAFF2B}"/>
          </ac:picMkLst>
        </pc:picChg>
        <pc:picChg chg="add mod">
          <ac:chgData name="Robert French" userId="591482a7-08b1-44ab-9e75-a93b308adaba" providerId="ADAL" clId="{8A353E99-A2AC-4BD8-9970-60F00760C645}" dt="2018-07-18T19:59:30.869" v="469" actId="14100"/>
          <ac:picMkLst>
            <pc:docMk/>
            <pc:sldMk cId="1095655328" sldId="265"/>
            <ac:picMk id="4100" creationId="{A2FEF33D-402C-42F7-9002-611BDFB19A14}"/>
          </ac:picMkLst>
        </pc:picChg>
      </pc:sldChg>
      <pc:sldChg chg="addSp delSp modSp add">
        <pc:chgData name="Robert French" userId="591482a7-08b1-44ab-9e75-a93b308adaba" providerId="ADAL" clId="{8A353E99-A2AC-4BD8-9970-60F00760C645}" dt="2018-07-18T20:02:43.507" v="521" actId="14100"/>
        <pc:sldMkLst>
          <pc:docMk/>
          <pc:sldMk cId="1625409577" sldId="266"/>
        </pc:sldMkLst>
        <pc:spChg chg="del">
          <ac:chgData name="Robert French" userId="591482a7-08b1-44ab-9e75-a93b308adaba" providerId="ADAL" clId="{8A353E99-A2AC-4BD8-9970-60F00760C645}" dt="2018-07-18T20:00:32.299" v="486" actId="478"/>
          <ac:spMkLst>
            <pc:docMk/>
            <pc:sldMk cId="1625409577" sldId="266"/>
            <ac:spMk id="2" creationId="{1790D258-31C2-4F1E-BDF1-CB09A8C6356D}"/>
          </ac:spMkLst>
        </pc:spChg>
        <pc:spChg chg="del">
          <ac:chgData name="Robert French" userId="591482a7-08b1-44ab-9e75-a93b308adaba" providerId="ADAL" clId="{8A353E99-A2AC-4BD8-9970-60F00760C645}" dt="2018-07-18T20:00:30.586" v="485" actId="478"/>
          <ac:spMkLst>
            <pc:docMk/>
            <pc:sldMk cId="1625409577" sldId="266"/>
            <ac:spMk id="3" creationId="{DBBEEF35-132E-4601-BB77-D76066233445}"/>
          </ac:spMkLst>
        </pc:spChg>
        <pc:spChg chg="add">
          <ac:chgData name="Robert French" userId="591482a7-08b1-44ab-9e75-a93b308adaba" providerId="ADAL" clId="{8A353E99-A2AC-4BD8-9970-60F00760C645}" dt="2018-07-18T20:02:43.507" v="521" actId="14100"/>
          <ac:spMkLst>
            <pc:docMk/>
            <pc:sldMk cId="1625409577" sldId="266"/>
            <ac:spMk id="5" creationId="{0207856F-6220-46C9-AF9A-83EA1E1FC6AB}"/>
          </ac:spMkLst>
        </pc:spChg>
        <pc:picChg chg="add mod modCrop">
          <ac:chgData name="Robert French" userId="591482a7-08b1-44ab-9e75-a93b308adaba" providerId="ADAL" clId="{8A353E99-A2AC-4BD8-9970-60F00760C645}" dt="2018-07-18T20:01:27.386" v="493" actId="14100"/>
          <ac:picMkLst>
            <pc:docMk/>
            <pc:sldMk cId="1625409577" sldId="266"/>
            <ac:picMk id="6146" creationId="{418FA2B3-DB57-41E8-820C-A2133FB5C4C3}"/>
          </ac:picMkLst>
        </pc:picChg>
      </pc:sldChg>
      <pc:sldChg chg="add">
        <pc:chgData name="Robert French" userId="591482a7-08b1-44ab-9e75-a93b308adaba" providerId="ADAL" clId="{8A353E99-A2AC-4BD8-9970-60F00760C645}" dt="2018-07-18T20:01:41.775" v="494" actId="14100"/>
        <pc:sldMkLst>
          <pc:docMk/>
          <pc:sldMk cId="3788116977" sldId="267"/>
        </pc:sldMkLst>
      </pc:sldChg>
      <pc:sldChg chg="modSp add">
        <pc:chgData name="Robert French" userId="591482a7-08b1-44ab-9e75-a93b308adaba" providerId="ADAL" clId="{8A353E99-A2AC-4BD8-9970-60F00760C645}" dt="2018-07-18T20:02:25.114" v="520" actId="20577"/>
        <pc:sldMkLst>
          <pc:docMk/>
          <pc:sldMk cId="243256094" sldId="268"/>
        </pc:sldMkLst>
        <pc:spChg chg="mod">
          <ac:chgData name="Robert French" userId="591482a7-08b1-44ab-9e75-a93b308adaba" providerId="ADAL" clId="{8A353E99-A2AC-4BD8-9970-60F00760C645}" dt="2018-07-18T20:02:25.114" v="520" actId="20577"/>
          <ac:spMkLst>
            <pc:docMk/>
            <pc:sldMk cId="243256094" sldId="268"/>
            <ac:spMk id="4" creationId="{EA9E39C8-EE40-4C6A-95F4-253EB4AD6396}"/>
          </ac:spMkLst>
        </pc:spChg>
      </pc:sldChg>
      <pc:sldChg chg="add">
        <pc:chgData name="Robert French" userId="591482a7-08b1-44ab-9e75-a93b308adaba" providerId="ADAL" clId="{8A353E99-A2AC-4BD8-9970-60F00760C645}" dt="2018-07-18T20:01:41.775" v="494" actId="14100"/>
        <pc:sldMkLst>
          <pc:docMk/>
          <pc:sldMk cId="2994648670" sldId="269"/>
        </pc:sldMkLst>
      </pc:sldChg>
      <pc:sldChg chg="addSp delSp modSp add ord">
        <pc:chgData name="Robert French" userId="591482a7-08b1-44ab-9e75-a93b308adaba" providerId="ADAL" clId="{8A353E99-A2AC-4BD8-9970-60F00760C645}" dt="2018-07-25T17:41:53.038" v="2216" actId="114"/>
        <pc:sldMkLst>
          <pc:docMk/>
          <pc:sldMk cId="281667229" sldId="270"/>
        </pc:sldMkLst>
        <pc:spChg chg="del">
          <ac:chgData name="Robert French" userId="591482a7-08b1-44ab-9e75-a93b308adaba" providerId="ADAL" clId="{8A353E99-A2AC-4BD8-9970-60F00760C645}" dt="2018-07-18T20:03:04.329" v="523" actId="478"/>
          <ac:spMkLst>
            <pc:docMk/>
            <pc:sldMk cId="281667229" sldId="270"/>
            <ac:spMk id="2" creationId="{B9488FDD-8386-4CB5-AAAA-2CD1E04A93AC}"/>
          </ac:spMkLst>
        </pc:spChg>
        <pc:spChg chg="del">
          <ac:chgData name="Robert French" userId="591482a7-08b1-44ab-9e75-a93b308adaba" providerId="ADAL" clId="{8A353E99-A2AC-4BD8-9970-60F00760C645}" dt="2018-07-18T20:03:09.656" v="524" actId="478"/>
          <ac:spMkLst>
            <pc:docMk/>
            <pc:sldMk cId="281667229" sldId="270"/>
            <ac:spMk id="3" creationId="{69A01420-8C06-4A56-BF2F-E035EAACAA61}"/>
          </ac:spMkLst>
        </pc:spChg>
        <pc:spChg chg="add mod">
          <ac:chgData name="Robert French" userId="591482a7-08b1-44ab-9e75-a93b308adaba" providerId="ADAL" clId="{8A353E99-A2AC-4BD8-9970-60F00760C645}" dt="2018-07-25T17:41:53.038" v="2216" actId="114"/>
          <ac:spMkLst>
            <pc:docMk/>
            <pc:sldMk cId="281667229" sldId="270"/>
            <ac:spMk id="4" creationId="{C8437DE6-4FC4-4DA4-B1C8-761B07780C47}"/>
          </ac:spMkLst>
        </pc:spChg>
      </pc:sldChg>
      <pc:sldChg chg="addSp delSp modSp add ord">
        <pc:chgData name="Robert French" userId="591482a7-08b1-44ab-9e75-a93b308adaba" providerId="ADAL" clId="{8A353E99-A2AC-4BD8-9970-60F00760C645}" dt="2018-07-20T12:04:14.389" v="928" actId="14100"/>
        <pc:sldMkLst>
          <pc:docMk/>
          <pc:sldMk cId="3650548308" sldId="271"/>
        </pc:sldMkLst>
        <pc:spChg chg="del">
          <ac:chgData name="Robert French" userId="591482a7-08b1-44ab-9e75-a93b308adaba" providerId="ADAL" clId="{8A353E99-A2AC-4BD8-9970-60F00760C645}" dt="2018-07-18T20:09:00.237" v="594" actId="478"/>
          <ac:spMkLst>
            <pc:docMk/>
            <pc:sldMk cId="3650548308" sldId="271"/>
            <ac:spMk id="2" creationId="{E267E223-76C9-4D2B-B779-6B71FDA607D4}"/>
          </ac:spMkLst>
        </pc:spChg>
        <pc:spChg chg="del">
          <ac:chgData name="Robert French" userId="591482a7-08b1-44ab-9e75-a93b308adaba" providerId="ADAL" clId="{8A353E99-A2AC-4BD8-9970-60F00760C645}" dt="2018-07-18T20:08:58.214" v="593" actId="478"/>
          <ac:spMkLst>
            <pc:docMk/>
            <pc:sldMk cId="3650548308" sldId="271"/>
            <ac:spMk id="3" creationId="{C45AE444-4D13-4D1E-965F-34A222FD2501}"/>
          </ac:spMkLst>
        </pc:spChg>
        <pc:picChg chg="add mod">
          <ac:chgData name="Robert French" userId="591482a7-08b1-44ab-9e75-a93b308adaba" providerId="ADAL" clId="{8A353E99-A2AC-4BD8-9970-60F00760C645}" dt="2018-07-20T12:04:14.389" v="928" actId="14100"/>
          <ac:picMkLst>
            <pc:docMk/>
            <pc:sldMk cId="3650548308" sldId="271"/>
            <ac:picMk id="7170" creationId="{07556D10-54B9-4F96-8EB0-B5D5AE89F468}"/>
          </ac:picMkLst>
        </pc:picChg>
      </pc:sldChg>
      <pc:sldChg chg="addSp delSp modSp add">
        <pc:chgData name="Robert French" userId="591482a7-08b1-44ab-9e75-a93b308adaba" providerId="ADAL" clId="{8A353E99-A2AC-4BD8-9970-60F00760C645}" dt="2018-07-20T12:03:51.873" v="923" actId="113"/>
        <pc:sldMkLst>
          <pc:docMk/>
          <pc:sldMk cId="2297373296" sldId="272"/>
        </pc:sldMkLst>
        <pc:spChg chg="del">
          <ac:chgData name="Robert French" userId="591482a7-08b1-44ab-9e75-a93b308adaba" providerId="ADAL" clId="{8A353E99-A2AC-4BD8-9970-60F00760C645}" dt="2018-07-20T10:53:06.847" v="603" actId="478"/>
          <ac:spMkLst>
            <pc:docMk/>
            <pc:sldMk cId="2297373296" sldId="272"/>
            <ac:spMk id="2" creationId="{6263541C-24E1-4EBF-992B-6E5337A9F48F}"/>
          </ac:spMkLst>
        </pc:spChg>
        <pc:spChg chg="del">
          <ac:chgData name="Robert French" userId="591482a7-08b1-44ab-9e75-a93b308adaba" providerId="ADAL" clId="{8A353E99-A2AC-4BD8-9970-60F00760C645}" dt="2018-07-20T10:53:06.006" v="602" actId="478"/>
          <ac:spMkLst>
            <pc:docMk/>
            <pc:sldMk cId="2297373296" sldId="272"/>
            <ac:spMk id="3" creationId="{DE5653C1-B11F-4529-8B3C-7AD14BEFF313}"/>
          </ac:spMkLst>
        </pc:spChg>
        <pc:spChg chg="add mod">
          <ac:chgData name="Robert French" userId="591482a7-08b1-44ab-9e75-a93b308adaba" providerId="ADAL" clId="{8A353E99-A2AC-4BD8-9970-60F00760C645}" dt="2018-07-20T12:03:51.873" v="923" actId="113"/>
          <ac:spMkLst>
            <pc:docMk/>
            <pc:sldMk cId="2297373296" sldId="272"/>
            <ac:spMk id="4" creationId="{E1D94B26-9288-4FDC-A859-5549CE1D1B60}"/>
          </ac:spMkLst>
        </pc:spChg>
      </pc:sldChg>
      <pc:sldChg chg="addSp delSp modSp add ord">
        <pc:chgData name="Robert French" userId="591482a7-08b1-44ab-9e75-a93b308adaba" providerId="ADAL" clId="{8A353E99-A2AC-4BD8-9970-60F00760C645}" dt="2018-07-20T14:28:01.895" v="1043" actId="20577"/>
        <pc:sldMkLst>
          <pc:docMk/>
          <pc:sldMk cId="4049908461" sldId="273"/>
        </pc:sldMkLst>
        <pc:spChg chg="del">
          <ac:chgData name="Robert French" userId="591482a7-08b1-44ab-9e75-a93b308adaba" providerId="ADAL" clId="{8A353E99-A2AC-4BD8-9970-60F00760C645}" dt="2018-07-20T14:01:07.066" v="929" actId="478"/>
          <ac:spMkLst>
            <pc:docMk/>
            <pc:sldMk cId="4049908461" sldId="273"/>
            <ac:spMk id="2" creationId="{6B499171-FE03-44DD-BA8E-5C46FB6F776C}"/>
          </ac:spMkLst>
        </pc:spChg>
        <pc:spChg chg="del">
          <ac:chgData name="Robert French" userId="591482a7-08b1-44ab-9e75-a93b308adaba" providerId="ADAL" clId="{8A353E99-A2AC-4BD8-9970-60F00760C645}" dt="2018-07-20T14:01:09.578" v="930" actId="478"/>
          <ac:spMkLst>
            <pc:docMk/>
            <pc:sldMk cId="4049908461" sldId="273"/>
            <ac:spMk id="3" creationId="{DCA9480F-BE6E-4569-A4DB-1F68075966C3}"/>
          </ac:spMkLst>
        </pc:spChg>
        <pc:spChg chg="add del">
          <ac:chgData name="Robert French" userId="591482a7-08b1-44ab-9e75-a93b308adaba" providerId="ADAL" clId="{8A353E99-A2AC-4BD8-9970-60F00760C645}" dt="2018-07-20T14:05:34.830" v="932" actId="478"/>
          <ac:spMkLst>
            <pc:docMk/>
            <pc:sldMk cId="4049908461" sldId="273"/>
            <ac:spMk id="4" creationId="{FE1D1239-074F-417B-AE84-4CA608B51E0C}"/>
          </ac:spMkLst>
        </pc:spChg>
        <pc:spChg chg="add mod">
          <ac:chgData name="Robert French" userId="591482a7-08b1-44ab-9e75-a93b308adaba" providerId="ADAL" clId="{8A353E99-A2AC-4BD8-9970-60F00760C645}" dt="2018-07-20T14:28:01.895" v="1043" actId="20577"/>
          <ac:spMkLst>
            <pc:docMk/>
            <pc:sldMk cId="4049908461" sldId="273"/>
            <ac:spMk id="5" creationId="{B65C2BF3-DF36-45B4-A39F-A79DF4EBAF82}"/>
          </ac:spMkLst>
        </pc:spChg>
      </pc:sldChg>
      <pc:sldChg chg="addSp delSp modSp add">
        <pc:chgData name="Robert French" userId="591482a7-08b1-44ab-9e75-a93b308adaba" providerId="ADAL" clId="{8A353E99-A2AC-4BD8-9970-60F00760C645}" dt="2018-07-20T14:32:12.358" v="1080" actId="14100"/>
        <pc:sldMkLst>
          <pc:docMk/>
          <pc:sldMk cId="3103316052" sldId="274"/>
        </pc:sldMkLst>
        <pc:spChg chg="del">
          <ac:chgData name="Robert French" userId="591482a7-08b1-44ab-9e75-a93b308adaba" providerId="ADAL" clId="{8A353E99-A2AC-4BD8-9970-60F00760C645}" dt="2018-07-20T14:29:10.774" v="1045" actId="478"/>
          <ac:spMkLst>
            <pc:docMk/>
            <pc:sldMk cId="3103316052" sldId="274"/>
            <ac:spMk id="2" creationId="{A03DAD00-DDEC-40E9-81C4-5A8C6CC56B4F}"/>
          </ac:spMkLst>
        </pc:spChg>
        <pc:spChg chg="del">
          <ac:chgData name="Robert French" userId="591482a7-08b1-44ab-9e75-a93b308adaba" providerId="ADAL" clId="{8A353E99-A2AC-4BD8-9970-60F00760C645}" dt="2018-07-20T14:29:13.470" v="1046" actId="478"/>
          <ac:spMkLst>
            <pc:docMk/>
            <pc:sldMk cId="3103316052" sldId="274"/>
            <ac:spMk id="3" creationId="{EFFD6D78-932E-444B-BD0D-ADF667918610}"/>
          </ac:spMkLst>
        </pc:spChg>
        <pc:spChg chg="add mod">
          <ac:chgData name="Robert French" userId="591482a7-08b1-44ab-9e75-a93b308adaba" providerId="ADAL" clId="{8A353E99-A2AC-4BD8-9970-60F00760C645}" dt="2018-07-20T14:29:31.863" v="1070" actId="1076"/>
          <ac:spMkLst>
            <pc:docMk/>
            <pc:sldMk cId="3103316052" sldId="274"/>
            <ac:spMk id="4" creationId="{B0A97706-00D1-4F42-9588-A2A1A71D9196}"/>
          </ac:spMkLst>
        </pc:spChg>
        <pc:picChg chg="add mod modCrop">
          <ac:chgData name="Robert French" userId="591482a7-08b1-44ab-9e75-a93b308adaba" providerId="ADAL" clId="{8A353E99-A2AC-4BD8-9970-60F00760C645}" dt="2018-07-20T14:32:12.358" v="1080" actId="14100"/>
          <ac:picMkLst>
            <pc:docMk/>
            <pc:sldMk cId="3103316052" sldId="274"/>
            <ac:picMk id="1026" creationId="{4584190D-54F5-4BB5-A6F4-E30A43560588}"/>
          </ac:picMkLst>
        </pc:picChg>
      </pc:sldChg>
      <pc:sldChg chg="addSp delSp modSp add">
        <pc:chgData name="Robert French" userId="591482a7-08b1-44ab-9e75-a93b308adaba" providerId="ADAL" clId="{8A353E99-A2AC-4BD8-9970-60F00760C645}" dt="2018-07-20T14:53:24.380" v="1248" actId="403"/>
        <pc:sldMkLst>
          <pc:docMk/>
          <pc:sldMk cId="730530314" sldId="275"/>
        </pc:sldMkLst>
        <pc:spChg chg="del">
          <ac:chgData name="Robert French" userId="591482a7-08b1-44ab-9e75-a93b308adaba" providerId="ADAL" clId="{8A353E99-A2AC-4BD8-9970-60F00760C645}" dt="2018-07-20T14:38:13.144" v="1082" actId="478"/>
          <ac:spMkLst>
            <pc:docMk/>
            <pc:sldMk cId="730530314" sldId="275"/>
            <ac:spMk id="2" creationId="{8D9AC80D-4A77-4CA0-96E3-FD27731DCC25}"/>
          </ac:spMkLst>
        </pc:spChg>
        <pc:spChg chg="del">
          <ac:chgData name="Robert French" userId="591482a7-08b1-44ab-9e75-a93b308adaba" providerId="ADAL" clId="{8A353E99-A2AC-4BD8-9970-60F00760C645}" dt="2018-07-20T14:38:16.607" v="1083" actId="478"/>
          <ac:spMkLst>
            <pc:docMk/>
            <pc:sldMk cId="730530314" sldId="275"/>
            <ac:spMk id="3" creationId="{1FC15F0F-7A78-4F8D-9519-65F29FB81E24}"/>
          </ac:spMkLst>
        </pc:spChg>
        <pc:spChg chg="add mod">
          <ac:chgData name="Robert French" userId="591482a7-08b1-44ab-9e75-a93b308adaba" providerId="ADAL" clId="{8A353E99-A2AC-4BD8-9970-60F00760C645}" dt="2018-07-20T14:53:24.380" v="1248" actId="403"/>
          <ac:spMkLst>
            <pc:docMk/>
            <pc:sldMk cId="730530314" sldId="275"/>
            <ac:spMk id="4" creationId="{029AA177-FA31-4C23-B762-60F886874A0E}"/>
          </ac:spMkLst>
        </pc:spChg>
        <pc:spChg chg="add del mod">
          <ac:chgData name="Robert French" userId="591482a7-08b1-44ab-9e75-a93b308adaba" providerId="ADAL" clId="{8A353E99-A2AC-4BD8-9970-60F00760C645}" dt="2018-07-20T14:51:06.673" v="1195" actId="11529"/>
          <ac:spMkLst>
            <pc:docMk/>
            <pc:sldMk cId="730530314" sldId="275"/>
            <ac:spMk id="5" creationId="{94E0AECA-BAF8-4532-9983-B38713E0A3B3}"/>
          </ac:spMkLst>
        </pc:spChg>
      </pc:sldChg>
      <pc:sldChg chg="addSp delSp modSp add ord">
        <pc:chgData name="Robert French" userId="591482a7-08b1-44ab-9e75-a93b308adaba" providerId="ADAL" clId="{8A353E99-A2AC-4BD8-9970-60F00760C645}" dt="2018-07-26T06:58:53.685" v="2479"/>
        <pc:sldMkLst>
          <pc:docMk/>
          <pc:sldMk cId="3551502342" sldId="276"/>
        </pc:sldMkLst>
        <pc:spChg chg="del">
          <ac:chgData name="Robert French" userId="591482a7-08b1-44ab-9e75-a93b308adaba" providerId="ADAL" clId="{8A353E99-A2AC-4BD8-9970-60F00760C645}" dt="2018-07-20T14:53:39.893" v="1251" actId="478"/>
          <ac:spMkLst>
            <pc:docMk/>
            <pc:sldMk cId="3551502342" sldId="276"/>
            <ac:spMk id="2" creationId="{9E83227E-0F18-467B-81B2-3D73F6735619}"/>
          </ac:spMkLst>
        </pc:spChg>
        <pc:spChg chg="del">
          <ac:chgData name="Robert French" userId="591482a7-08b1-44ab-9e75-a93b308adaba" providerId="ADAL" clId="{8A353E99-A2AC-4BD8-9970-60F00760C645}" dt="2018-07-20T14:53:37.647" v="1250" actId="478"/>
          <ac:spMkLst>
            <pc:docMk/>
            <pc:sldMk cId="3551502342" sldId="276"/>
            <ac:spMk id="3" creationId="{399922BF-0630-4233-811D-92EDE4F67D2A}"/>
          </ac:spMkLst>
        </pc:spChg>
        <pc:picChg chg="add mod">
          <ac:chgData name="Robert French" userId="591482a7-08b1-44ab-9e75-a93b308adaba" providerId="ADAL" clId="{8A353E99-A2AC-4BD8-9970-60F00760C645}" dt="2018-07-20T14:54:16.289" v="1256" actId="1076"/>
          <ac:picMkLst>
            <pc:docMk/>
            <pc:sldMk cId="3551502342" sldId="276"/>
            <ac:picMk id="2050" creationId="{A95E8714-2FF4-4CA6-AE9B-6BCA9752147C}"/>
          </ac:picMkLst>
        </pc:picChg>
      </pc:sldChg>
      <pc:sldChg chg="addSp delSp modSp add addCm delCm">
        <pc:chgData name="Robert French" userId="591482a7-08b1-44ab-9e75-a93b308adaba" providerId="ADAL" clId="{8A353E99-A2AC-4BD8-9970-60F00760C645}" dt="2018-07-20T14:58:06.021" v="1386" actId="478"/>
        <pc:sldMkLst>
          <pc:docMk/>
          <pc:sldMk cId="3178516588" sldId="277"/>
        </pc:sldMkLst>
        <pc:spChg chg="del">
          <ac:chgData name="Robert French" userId="591482a7-08b1-44ab-9e75-a93b308adaba" providerId="ADAL" clId="{8A353E99-A2AC-4BD8-9970-60F00760C645}" dt="2018-07-20T14:54:30.095" v="1259" actId="478"/>
          <ac:spMkLst>
            <pc:docMk/>
            <pc:sldMk cId="3178516588" sldId="277"/>
            <ac:spMk id="2" creationId="{46C3855E-E0CE-4608-ABAD-CC5F3861A03B}"/>
          </ac:spMkLst>
        </pc:spChg>
        <pc:spChg chg="del">
          <ac:chgData name="Robert French" userId="591482a7-08b1-44ab-9e75-a93b308adaba" providerId="ADAL" clId="{8A353E99-A2AC-4BD8-9970-60F00760C645}" dt="2018-07-20T14:54:28.837" v="1258" actId="478"/>
          <ac:spMkLst>
            <pc:docMk/>
            <pc:sldMk cId="3178516588" sldId="277"/>
            <ac:spMk id="3" creationId="{260BAA83-BB6C-4387-BC2A-DB799EC02CC7}"/>
          </ac:spMkLst>
        </pc:spChg>
        <pc:spChg chg="add mod">
          <ac:chgData name="Robert French" userId="591482a7-08b1-44ab-9e75-a93b308adaba" providerId="ADAL" clId="{8A353E99-A2AC-4BD8-9970-60F00760C645}" dt="2018-07-20T14:56:23.274" v="1335" actId="403"/>
          <ac:spMkLst>
            <pc:docMk/>
            <pc:sldMk cId="3178516588" sldId="277"/>
            <ac:spMk id="4" creationId="{1A8691EA-A3D5-497C-891E-99E77A927851}"/>
          </ac:spMkLst>
        </pc:spChg>
        <pc:spChg chg="add del mod">
          <ac:chgData name="Robert French" userId="591482a7-08b1-44ab-9e75-a93b308adaba" providerId="ADAL" clId="{8A353E99-A2AC-4BD8-9970-60F00760C645}" dt="2018-07-20T14:57:19.131" v="1338" actId="478"/>
          <ac:spMkLst>
            <pc:docMk/>
            <pc:sldMk cId="3178516588" sldId="277"/>
            <ac:spMk id="5" creationId="{D158F623-761C-4610-A241-E9830ACB4387}"/>
          </ac:spMkLst>
        </pc:spChg>
        <pc:spChg chg="add mod">
          <ac:chgData name="Robert French" userId="591482a7-08b1-44ab-9e75-a93b308adaba" providerId="ADAL" clId="{8A353E99-A2AC-4BD8-9970-60F00760C645}" dt="2018-07-20T14:57:57.359" v="1385" actId="14100"/>
          <ac:spMkLst>
            <pc:docMk/>
            <pc:sldMk cId="3178516588" sldId="277"/>
            <ac:spMk id="6" creationId="{9D74084A-5B19-465C-A02A-0883311CA148}"/>
          </ac:spMkLst>
        </pc:spChg>
        <pc:picChg chg="add mod">
          <ac:chgData name="Robert French" userId="591482a7-08b1-44ab-9e75-a93b308adaba" providerId="ADAL" clId="{8A353E99-A2AC-4BD8-9970-60F00760C645}" dt="2018-07-20T14:55:30.240" v="1261" actId="1076"/>
          <ac:picMkLst>
            <pc:docMk/>
            <pc:sldMk cId="3178516588" sldId="277"/>
            <ac:picMk id="3074" creationId="{7C58E181-3B58-4DAE-A7A2-A792B959354B}"/>
          </ac:picMkLst>
        </pc:picChg>
      </pc:sldChg>
      <pc:sldChg chg="addSp delSp modSp add">
        <pc:chgData name="Robert French" userId="591482a7-08b1-44ab-9e75-a93b308adaba" providerId="ADAL" clId="{8A353E99-A2AC-4BD8-9970-60F00760C645}" dt="2018-07-20T14:59:30.329" v="1451" actId="14100"/>
        <pc:sldMkLst>
          <pc:docMk/>
          <pc:sldMk cId="1872696732" sldId="278"/>
        </pc:sldMkLst>
        <pc:spChg chg="del">
          <ac:chgData name="Robert French" userId="591482a7-08b1-44ab-9e75-a93b308adaba" providerId="ADAL" clId="{8A353E99-A2AC-4BD8-9970-60F00760C645}" dt="2018-07-20T14:58:15.666" v="1389" actId="478"/>
          <ac:spMkLst>
            <pc:docMk/>
            <pc:sldMk cId="1872696732" sldId="278"/>
            <ac:spMk id="2" creationId="{D6CC5443-3B6D-4ECC-B2A1-C506C4442616}"/>
          </ac:spMkLst>
        </pc:spChg>
        <pc:spChg chg="del">
          <ac:chgData name="Robert French" userId="591482a7-08b1-44ab-9e75-a93b308adaba" providerId="ADAL" clId="{8A353E99-A2AC-4BD8-9970-60F00760C645}" dt="2018-07-20T14:58:14.025" v="1388" actId="478"/>
          <ac:spMkLst>
            <pc:docMk/>
            <pc:sldMk cId="1872696732" sldId="278"/>
            <ac:spMk id="3" creationId="{90E6DB06-9BC1-43CE-9E90-9F996D1AB481}"/>
          </ac:spMkLst>
        </pc:spChg>
        <pc:spChg chg="add mod">
          <ac:chgData name="Robert French" userId="591482a7-08b1-44ab-9e75-a93b308adaba" providerId="ADAL" clId="{8A353E99-A2AC-4BD8-9970-60F00760C645}" dt="2018-07-20T14:59:04.034" v="1445" actId="20577"/>
          <ac:spMkLst>
            <pc:docMk/>
            <pc:sldMk cId="1872696732" sldId="278"/>
            <ac:spMk id="5" creationId="{7F003F79-4DD7-422F-A38C-4FD75AACCED5}"/>
          </ac:spMkLst>
        </pc:spChg>
        <pc:spChg chg="add del">
          <ac:chgData name="Robert French" userId="591482a7-08b1-44ab-9e75-a93b308adaba" providerId="ADAL" clId="{8A353E99-A2AC-4BD8-9970-60F00760C645}" dt="2018-07-20T14:59:22.633" v="1449" actId="14100"/>
          <ac:spMkLst>
            <pc:docMk/>
            <pc:sldMk cId="1872696732" sldId="278"/>
            <ac:spMk id="6" creationId="{B73FADCE-5C1C-438E-A635-E3F32F4104C6}"/>
          </ac:spMkLst>
        </pc:spChg>
        <pc:spChg chg="add mod">
          <ac:chgData name="Robert French" userId="591482a7-08b1-44ab-9e75-a93b308adaba" providerId="ADAL" clId="{8A353E99-A2AC-4BD8-9970-60F00760C645}" dt="2018-07-20T14:59:30.329" v="1451" actId="14100"/>
          <ac:spMkLst>
            <pc:docMk/>
            <pc:sldMk cId="1872696732" sldId="278"/>
            <ac:spMk id="7" creationId="{BD56A61C-F5E5-4271-B227-88342737A818}"/>
          </ac:spMkLst>
        </pc:spChg>
        <pc:picChg chg="add mod">
          <ac:chgData name="Robert French" userId="591482a7-08b1-44ab-9e75-a93b308adaba" providerId="ADAL" clId="{8A353E99-A2AC-4BD8-9970-60F00760C645}" dt="2018-07-20T14:59:15.834" v="1447" actId="1076"/>
          <ac:picMkLst>
            <pc:docMk/>
            <pc:sldMk cId="1872696732" sldId="278"/>
            <ac:picMk id="4098" creationId="{C079C321-5AB8-42B2-B2BB-1CDD58F5D225}"/>
          </ac:picMkLst>
        </pc:picChg>
      </pc:sldChg>
      <pc:sldChg chg="addSp delSp modSp add">
        <pc:chgData name="Robert French" userId="591482a7-08b1-44ab-9e75-a93b308adaba" providerId="ADAL" clId="{8A353E99-A2AC-4BD8-9970-60F00760C645}" dt="2018-07-20T15:00:57.082" v="1500" actId="14100"/>
        <pc:sldMkLst>
          <pc:docMk/>
          <pc:sldMk cId="269496118" sldId="279"/>
        </pc:sldMkLst>
        <pc:spChg chg="del">
          <ac:chgData name="Robert French" userId="591482a7-08b1-44ab-9e75-a93b308adaba" providerId="ADAL" clId="{8A353E99-A2AC-4BD8-9970-60F00760C645}" dt="2018-07-20T14:59:46.072" v="1454" actId="478"/>
          <ac:spMkLst>
            <pc:docMk/>
            <pc:sldMk cId="269496118" sldId="279"/>
            <ac:spMk id="2" creationId="{D7CDB295-A4EB-48B3-BF48-AF09C339742C}"/>
          </ac:spMkLst>
        </pc:spChg>
        <pc:spChg chg="del">
          <ac:chgData name="Robert French" userId="591482a7-08b1-44ab-9e75-a93b308adaba" providerId="ADAL" clId="{8A353E99-A2AC-4BD8-9970-60F00760C645}" dt="2018-07-20T14:59:44.681" v="1453" actId="478"/>
          <ac:spMkLst>
            <pc:docMk/>
            <pc:sldMk cId="269496118" sldId="279"/>
            <ac:spMk id="3" creationId="{6AB6984D-8F0C-49EC-87EB-4819AE61BD22}"/>
          </ac:spMkLst>
        </pc:spChg>
        <pc:spChg chg="add mod">
          <ac:chgData name="Robert French" userId="591482a7-08b1-44ab-9e75-a93b308adaba" providerId="ADAL" clId="{8A353E99-A2AC-4BD8-9970-60F00760C645}" dt="2018-07-20T15:00:48.526" v="1498" actId="313"/>
          <ac:spMkLst>
            <pc:docMk/>
            <pc:sldMk cId="269496118" sldId="279"/>
            <ac:spMk id="5" creationId="{B37E5503-E0C2-422A-A1C2-50821E647909}"/>
          </ac:spMkLst>
        </pc:spChg>
        <pc:spChg chg="add mod">
          <ac:chgData name="Robert French" userId="591482a7-08b1-44ab-9e75-a93b308adaba" providerId="ADAL" clId="{8A353E99-A2AC-4BD8-9970-60F00760C645}" dt="2018-07-20T15:00:57.082" v="1500" actId="14100"/>
          <ac:spMkLst>
            <pc:docMk/>
            <pc:sldMk cId="269496118" sldId="279"/>
            <ac:spMk id="6" creationId="{2E769A03-67CA-4308-9E86-0CE499856338}"/>
          </ac:spMkLst>
        </pc:spChg>
        <pc:picChg chg="add mod">
          <ac:chgData name="Robert French" userId="591482a7-08b1-44ab-9e75-a93b308adaba" providerId="ADAL" clId="{8A353E99-A2AC-4BD8-9970-60F00760C645}" dt="2018-07-20T15:00:19.814" v="1456" actId="1076"/>
          <ac:picMkLst>
            <pc:docMk/>
            <pc:sldMk cId="269496118" sldId="279"/>
            <ac:picMk id="5122" creationId="{8D0E35F3-78C9-4AB5-8435-8B32D25DFD03}"/>
          </ac:picMkLst>
        </pc:picChg>
      </pc:sldChg>
      <pc:sldChg chg="addSp delSp modSp add">
        <pc:chgData name="Robert French" userId="591482a7-08b1-44ab-9e75-a93b308adaba" providerId="ADAL" clId="{8A353E99-A2AC-4BD8-9970-60F00760C645}" dt="2018-07-23T10:48:33.257" v="1784" actId="20577"/>
        <pc:sldMkLst>
          <pc:docMk/>
          <pc:sldMk cId="34520611" sldId="280"/>
        </pc:sldMkLst>
        <pc:spChg chg="add mod">
          <ac:chgData name="Robert French" userId="591482a7-08b1-44ab-9e75-a93b308adaba" providerId="ADAL" clId="{8A353E99-A2AC-4BD8-9970-60F00760C645}" dt="2018-07-23T10:48:33.257" v="1784" actId="20577"/>
          <ac:spMkLst>
            <pc:docMk/>
            <pc:sldMk cId="34520611" sldId="280"/>
            <ac:spMk id="2" creationId="{952FFDB3-E0F3-474F-9FAE-78CF3DB8D93D}"/>
          </ac:spMkLst>
        </pc:spChg>
        <pc:spChg chg="del">
          <ac:chgData name="Robert French" userId="591482a7-08b1-44ab-9e75-a93b308adaba" providerId="ADAL" clId="{8A353E99-A2AC-4BD8-9970-60F00760C645}" dt="2018-07-20T15:01:10.640" v="1503" actId="478"/>
          <ac:spMkLst>
            <pc:docMk/>
            <pc:sldMk cId="34520611" sldId="280"/>
            <ac:spMk id="2" creationId="{0761DD0D-1C5C-4F62-B4E5-EEE9C4335BC2}"/>
          </ac:spMkLst>
        </pc:spChg>
        <pc:spChg chg="add del">
          <ac:chgData name="Robert French" userId="591482a7-08b1-44ab-9e75-a93b308adaba" providerId="ADAL" clId="{8A353E99-A2AC-4BD8-9970-60F00760C645}" dt="2018-07-23T10:43:22.087" v="1629" actId="478"/>
          <ac:spMkLst>
            <pc:docMk/>
            <pc:sldMk cId="34520611" sldId="280"/>
            <ac:spMk id="3" creationId="{BDCD7B7A-3F0C-484D-8962-4B8BAE92CC29}"/>
          </ac:spMkLst>
        </pc:spChg>
        <pc:spChg chg="del">
          <ac:chgData name="Robert French" userId="591482a7-08b1-44ab-9e75-a93b308adaba" providerId="ADAL" clId="{8A353E99-A2AC-4BD8-9970-60F00760C645}" dt="2018-07-20T15:01:08.648" v="1502" actId="478"/>
          <ac:spMkLst>
            <pc:docMk/>
            <pc:sldMk cId="34520611" sldId="280"/>
            <ac:spMk id="3" creationId="{4E6D00B5-3EE1-4F9D-8737-2B34B98BEC55}"/>
          </ac:spMkLst>
        </pc:spChg>
        <pc:spChg chg="add del">
          <ac:chgData name="Robert French" userId="591482a7-08b1-44ab-9e75-a93b308adaba" providerId="ADAL" clId="{8A353E99-A2AC-4BD8-9970-60F00760C645}" dt="2018-07-23T10:43:27.763" v="1631" actId="478"/>
          <ac:spMkLst>
            <pc:docMk/>
            <pc:sldMk cId="34520611" sldId="280"/>
            <ac:spMk id="4" creationId="{C3CB166C-B6A3-479C-A356-3C572419001C}"/>
          </ac:spMkLst>
        </pc:spChg>
        <pc:picChg chg="add mod">
          <ac:chgData name="Robert French" userId="591482a7-08b1-44ab-9e75-a93b308adaba" providerId="ADAL" clId="{8A353E99-A2AC-4BD8-9970-60F00760C645}" dt="2018-07-23T10:48:29.990" v="1783" actId="14100"/>
          <ac:picMkLst>
            <pc:docMk/>
            <pc:sldMk cId="34520611" sldId="280"/>
            <ac:picMk id="5" creationId="{74D5DB93-C47D-46F7-B989-9C7AB7733D2A}"/>
          </ac:picMkLst>
        </pc:picChg>
      </pc:sldChg>
      <pc:sldChg chg="addSp delSp modSp add mod">
        <pc:chgData name="Robert French" userId="591482a7-08b1-44ab-9e75-a93b308adaba" providerId="ADAL" clId="{8A353E99-A2AC-4BD8-9970-60F00760C645}" dt="2018-07-23T12:29:56.368" v="2039" actId="27918"/>
        <pc:sldMkLst>
          <pc:docMk/>
          <pc:sldMk cId="2603863743" sldId="281"/>
        </pc:sldMkLst>
        <pc:spChg chg="del">
          <ac:chgData name="Robert French" userId="591482a7-08b1-44ab-9e75-a93b308adaba" providerId="ADAL" clId="{8A353E99-A2AC-4BD8-9970-60F00760C645}" dt="2018-07-23T10:44:16.524" v="1642" actId="478"/>
          <ac:spMkLst>
            <pc:docMk/>
            <pc:sldMk cId="2603863743" sldId="281"/>
            <ac:spMk id="2" creationId="{FDCB68EC-4768-479C-AC6D-EF4A427CA055}"/>
          </ac:spMkLst>
        </pc:spChg>
        <pc:spChg chg="del">
          <ac:chgData name="Robert French" userId="591482a7-08b1-44ab-9e75-a93b308adaba" providerId="ADAL" clId="{8A353E99-A2AC-4BD8-9970-60F00760C645}" dt="2018-07-23T10:44:15.067" v="1641" actId="478"/>
          <ac:spMkLst>
            <pc:docMk/>
            <pc:sldMk cId="2603863743" sldId="281"/>
            <ac:spMk id="3" creationId="{F3C93DEA-CC0A-4474-BC63-1742E648AE60}"/>
          </ac:spMkLst>
        </pc:spChg>
        <pc:spChg chg="add mod">
          <ac:chgData name="Robert French" userId="591482a7-08b1-44ab-9e75-a93b308adaba" providerId="ADAL" clId="{8A353E99-A2AC-4BD8-9970-60F00760C645}" dt="2018-07-23T10:45:39.126" v="1680" actId="1076"/>
          <ac:spMkLst>
            <pc:docMk/>
            <pc:sldMk cId="2603863743" sldId="281"/>
            <ac:spMk id="7" creationId="{F4F0FF2B-6413-4A3C-9FB3-84C010BE1FD0}"/>
          </ac:spMkLst>
        </pc:spChg>
        <pc:spChg chg="add mod">
          <ac:chgData name="Robert French" userId="591482a7-08b1-44ab-9e75-a93b308adaba" providerId="ADAL" clId="{8A353E99-A2AC-4BD8-9970-60F00760C645}" dt="2018-07-23T10:46:25.078" v="1690" actId="1076"/>
          <ac:spMkLst>
            <pc:docMk/>
            <pc:sldMk cId="2603863743" sldId="281"/>
            <ac:spMk id="9" creationId="{21B1D708-DFD6-4119-A726-330F82579743}"/>
          </ac:spMkLst>
        </pc:spChg>
        <pc:graphicFrameChg chg="add del modGraphic">
          <ac:chgData name="Robert French" userId="591482a7-08b1-44ab-9e75-a93b308adaba" providerId="ADAL" clId="{8A353E99-A2AC-4BD8-9970-60F00760C645}" dt="2018-07-23T10:44:45.413" v="1645" actId="478"/>
          <ac:graphicFrameMkLst>
            <pc:docMk/>
            <pc:sldMk cId="2603863743" sldId="281"/>
            <ac:graphicFrameMk id="4" creationId="{38CEEF43-87CB-4CD5-885B-4E92F0A41A57}"/>
          </ac:graphicFrameMkLst>
        </pc:graphicFrameChg>
        <pc:graphicFrameChg chg="add mod">
          <ac:chgData name="Robert French" userId="591482a7-08b1-44ab-9e75-a93b308adaba" providerId="ADAL" clId="{8A353E99-A2AC-4BD8-9970-60F00760C645}" dt="2018-07-23T10:45:16.614" v="1651" actId="1076"/>
          <ac:graphicFrameMkLst>
            <pc:docMk/>
            <pc:sldMk cId="2603863743" sldId="281"/>
            <ac:graphicFrameMk id="5" creationId="{0754C54E-2C8F-4425-B8C4-A1571BE46F3C}"/>
          </ac:graphicFrameMkLst>
        </pc:graphicFrameChg>
        <pc:graphicFrameChg chg="add mod">
          <ac:chgData name="Robert French" userId="591482a7-08b1-44ab-9e75-a93b308adaba" providerId="ADAL" clId="{8A353E99-A2AC-4BD8-9970-60F00760C645}" dt="2018-07-23T10:45:09.135" v="1650" actId="1076"/>
          <ac:graphicFrameMkLst>
            <pc:docMk/>
            <pc:sldMk cId="2603863743" sldId="281"/>
            <ac:graphicFrameMk id="6" creationId="{00000000-0008-0000-0000-000004000000}"/>
          </ac:graphicFrameMkLst>
        </pc:graphicFrameChg>
        <pc:graphicFrameChg chg="add mod">
          <ac:chgData name="Robert French" userId="591482a7-08b1-44ab-9e75-a93b308adaba" providerId="ADAL" clId="{8A353E99-A2AC-4BD8-9970-60F00760C645}" dt="2018-07-23T10:46:25.078" v="1690" actId="1076"/>
          <ac:graphicFrameMkLst>
            <pc:docMk/>
            <pc:sldMk cId="2603863743" sldId="281"/>
            <ac:graphicFrameMk id="8" creationId="{7F63C241-240F-46BE-B3E5-446ACBF5D775}"/>
          </ac:graphicFrameMkLst>
        </pc:graphicFrameChg>
        <pc:graphicFrameChg chg="add mod">
          <ac:chgData name="Robert French" userId="591482a7-08b1-44ab-9e75-a93b308adaba" providerId="ADAL" clId="{8A353E99-A2AC-4BD8-9970-60F00760C645}" dt="2018-07-23T10:46:18.234" v="1689" actId="1076"/>
          <ac:graphicFrameMkLst>
            <pc:docMk/>
            <pc:sldMk cId="2603863743" sldId="281"/>
            <ac:graphicFrameMk id="10" creationId="{00000000-0008-0000-0000-000005000000}"/>
          </ac:graphicFrameMkLst>
        </pc:graphicFrameChg>
      </pc:sldChg>
      <pc:sldChg chg="addSp delSp modSp add mod">
        <pc:chgData name="Robert French" userId="591482a7-08b1-44ab-9e75-a93b308adaba" providerId="ADAL" clId="{8A353E99-A2AC-4BD8-9970-60F00760C645}" dt="2018-07-23T12:29:57.578" v="2040" actId="27918"/>
        <pc:sldMkLst>
          <pc:docMk/>
          <pc:sldMk cId="3499105118" sldId="282"/>
        </pc:sldMkLst>
        <pc:spChg chg="del">
          <ac:chgData name="Robert French" userId="591482a7-08b1-44ab-9e75-a93b308adaba" providerId="ADAL" clId="{8A353E99-A2AC-4BD8-9970-60F00760C645}" dt="2018-07-23T10:46:44.514" v="1692" actId="478"/>
          <ac:spMkLst>
            <pc:docMk/>
            <pc:sldMk cId="3499105118" sldId="282"/>
            <ac:spMk id="2" creationId="{8FA8BE1E-EC5F-4558-A71A-22629A53DD5D}"/>
          </ac:spMkLst>
        </pc:spChg>
        <pc:spChg chg="del">
          <ac:chgData name="Robert French" userId="591482a7-08b1-44ab-9e75-a93b308adaba" providerId="ADAL" clId="{8A353E99-A2AC-4BD8-9970-60F00760C645}" dt="2018-07-23T10:46:45.561" v="1693" actId="478"/>
          <ac:spMkLst>
            <pc:docMk/>
            <pc:sldMk cId="3499105118" sldId="282"/>
            <ac:spMk id="3" creationId="{F6FF0E87-A648-40CA-95DA-0348840C7A2F}"/>
          </ac:spMkLst>
        </pc:spChg>
        <pc:spChg chg="add mod">
          <ac:chgData name="Robert French" userId="591482a7-08b1-44ab-9e75-a93b308adaba" providerId="ADAL" clId="{8A353E99-A2AC-4BD8-9970-60F00760C645}" dt="2018-07-23T10:49:00.007" v="1815" actId="1076"/>
          <ac:spMkLst>
            <pc:docMk/>
            <pc:sldMk cId="3499105118" sldId="282"/>
            <ac:spMk id="6" creationId="{313CAC00-CA69-4041-AA6B-6D38854601D0}"/>
          </ac:spMkLst>
        </pc:spChg>
        <pc:spChg chg="add del mod">
          <ac:chgData name="Robert French" userId="591482a7-08b1-44ab-9e75-a93b308adaba" providerId="ADAL" clId="{8A353E99-A2AC-4BD8-9970-60F00760C645}" dt="2018-07-23T10:48:52.736" v="1814" actId="478"/>
          <ac:spMkLst>
            <pc:docMk/>
            <pc:sldMk cId="3499105118" sldId="282"/>
            <ac:spMk id="9" creationId="{0198FC1C-AB31-40F8-A72F-D286742A6BE7}"/>
          </ac:spMkLst>
        </pc:spChg>
        <pc:graphicFrameChg chg="add del">
          <ac:chgData name="Robert French" userId="591482a7-08b1-44ab-9e75-a93b308adaba" providerId="ADAL" clId="{8A353E99-A2AC-4BD8-9970-60F00760C645}" dt="2018-07-23T10:47:16.026" v="1699" actId="478"/>
          <ac:graphicFrameMkLst>
            <pc:docMk/>
            <pc:sldMk cId="3499105118" sldId="282"/>
            <ac:graphicFrameMk id="4" creationId="{798B8BF7-EB2D-414E-9151-D7CE78E75A68}"/>
          </ac:graphicFrameMkLst>
        </pc:graphicFrameChg>
        <pc:graphicFrameChg chg="add del">
          <ac:chgData name="Robert French" userId="591482a7-08b1-44ab-9e75-a93b308adaba" providerId="ADAL" clId="{8A353E99-A2AC-4BD8-9970-60F00760C645}" dt="2018-07-23T10:47:27.645" v="1702" actId="478"/>
          <ac:graphicFrameMkLst>
            <pc:docMk/>
            <pc:sldMk cId="3499105118" sldId="282"/>
            <ac:graphicFrameMk id="5" creationId="{90552F86-F06D-49B9-8812-853F4EA4C3DC}"/>
          </ac:graphicFrameMkLst>
        </pc:graphicFrameChg>
        <pc:graphicFrameChg chg="add mod">
          <ac:chgData name="Robert French" userId="591482a7-08b1-44ab-9e75-a93b308adaba" providerId="ADAL" clId="{8A353E99-A2AC-4BD8-9970-60F00760C645}" dt="2018-07-23T10:49:00.007" v="1815" actId="1076"/>
          <ac:graphicFrameMkLst>
            <pc:docMk/>
            <pc:sldMk cId="3499105118" sldId="282"/>
            <ac:graphicFrameMk id="7" creationId="{5BCE3D14-B843-496E-9A03-84E1A4E73BF0}"/>
          </ac:graphicFrameMkLst>
        </pc:graphicFrameChg>
        <pc:graphicFrameChg chg="add mod">
          <ac:chgData name="Robert French" userId="591482a7-08b1-44ab-9e75-a93b308adaba" providerId="ADAL" clId="{8A353E99-A2AC-4BD8-9970-60F00760C645}" dt="2018-07-23T10:49:05.372" v="1817" actId="14100"/>
          <ac:graphicFrameMkLst>
            <pc:docMk/>
            <pc:sldMk cId="3499105118" sldId="282"/>
            <ac:graphicFrameMk id="8" creationId="{00000000-0008-0000-0000-000006000000}"/>
          </ac:graphicFrameMkLst>
        </pc:graphicFrameChg>
      </pc:sldChg>
      <pc:sldChg chg="modSp add">
        <pc:chgData name="Robert French" userId="591482a7-08b1-44ab-9e75-a93b308adaba" providerId="ADAL" clId="{8A353E99-A2AC-4BD8-9970-60F00760C645}" dt="2018-07-23T11:02:36.847" v="1826" actId="13926"/>
        <pc:sldMkLst>
          <pc:docMk/>
          <pc:sldMk cId="4013549472" sldId="286"/>
        </pc:sldMkLst>
        <pc:spChg chg="mod">
          <ac:chgData name="Robert French" userId="591482a7-08b1-44ab-9e75-a93b308adaba" providerId="ADAL" clId="{8A353E99-A2AC-4BD8-9970-60F00760C645}" dt="2018-07-23T11:02:36.847" v="1826" actId="13926"/>
          <ac:spMkLst>
            <pc:docMk/>
            <pc:sldMk cId="4013549472" sldId="286"/>
            <ac:spMk id="5" creationId="{B65C2BF3-DF36-45B4-A39F-A79DF4EBAF82}"/>
          </ac:spMkLst>
        </pc:spChg>
      </pc:sldChg>
      <pc:sldChg chg="addSp delSp modSp add ord">
        <pc:chgData name="Robert French" userId="591482a7-08b1-44ab-9e75-a93b308adaba" providerId="ADAL" clId="{8A353E99-A2AC-4BD8-9970-60F00760C645}" dt="2018-07-25T17:39:29.378" v="2158"/>
        <pc:sldMkLst>
          <pc:docMk/>
          <pc:sldMk cId="1855065468" sldId="287"/>
        </pc:sldMkLst>
        <pc:spChg chg="del">
          <ac:chgData name="Robert French" userId="591482a7-08b1-44ab-9e75-a93b308adaba" providerId="ADAL" clId="{8A353E99-A2AC-4BD8-9970-60F00760C645}" dt="2018-07-23T11:07:13.828" v="1828" actId="478"/>
          <ac:spMkLst>
            <pc:docMk/>
            <pc:sldMk cId="1855065468" sldId="287"/>
            <ac:spMk id="2" creationId="{2F73C116-582A-4FD8-A210-43C5411389F4}"/>
          </ac:spMkLst>
        </pc:spChg>
        <pc:spChg chg="del">
          <ac:chgData name="Robert French" userId="591482a7-08b1-44ab-9e75-a93b308adaba" providerId="ADAL" clId="{8A353E99-A2AC-4BD8-9970-60F00760C645}" dt="2018-07-23T11:07:16.141" v="1829" actId="478"/>
          <ac:spMkLst>
            <pc:docMk/>
            <pc:sldMk cId="1855065468" sldId="287"/>
            <ac:spMk id="3" creationId="{4ED016A8-266A-4F5E-8602-A938A69E49DF}"/>
          </ac:spMkLst>
        </pc:spChg>
        <pc:spChg chg="add mod">
          <ac:chgData name="Robert French" userId="591482a7-08b1-44ab-9e75-a93b308adaba" providerId="ADAL" clId="{8A353E99-A2AC-4BD8-9970-60F00760C645}" dt="2018-07-23T11:10:39.783" v="2037" actId="14100"/>
          <ac:spMkLst>
            <pc:docMk/>
            <pc:sldMk cId="1855065468" sldId="287"/>
            <ac:spMk id="4" creationId="{7E24CE18-3663-4F87-B7AD-FF5C5D88045F}"/>
          </ac:spMkLst>
        </pc:spChg>
        <pc:picChg chg="add mod">
          <ac:chgData name="Robert French" userId="591482a7-08b1-44ab-9e75-a93b308adaba" providerId="ADAL" clId="{8A353E99-A2AC-4BD8-9970-60F00760C645}" dt="2018-07-23T11:09:22.354" v="1967" actId="1076"/>
          <ac:picMkLst>
            <pc:docMk/>
            <pc:sldMk cId="1855065468" sldId="287"/>
            <ac:picMk id="4098" creationId="{FA4C8E9B-1740-419D-B6D4-134ED02C744F}"/>
          </ac:picMkLst>
        </pc:picChg>
      </pc:sldChg>
      <pc:sldChg chg="addSp delSp modSp add ord">
        <pc:chgData name="Robert French" userId="591482a7-08b1-44ab-9e75-a93b308adaba" providerId="ADAL" clId="{8A353E99-A2AC-4BD8-9970-60F00760C645}" dt="2018-07-25T17:40:02.193" v="2160"/>
        <pc:sldMkLst>
          <pc:docMk/>
          <pc:sldMk cId="1627814495" sldId="288"/>
        </pc:sldMkLst>
        <pc:spChg chg="del">
          <ac:chgData name="Robert French" userId="591482a7-08b1-44ab-9e75-a93b308adaba" providerId="ADAL" clId="{8A353E99-A2AC-4BD8-9970-60F00760C645}" dt="2018-07-23T11:07:45.835" v="1835" actId="478"/>
          <ac:spMkLst>
            <pc:docMk/>
            <pc:sldMk cId="1627814495" sldId="288"/>
            <ac:spMk id="2" creationId="{3BE045DF-0CB4-4B13-8F1F-166028DCE781}"/>
          </ac:spMkLst>
        </pc:spChg>
        <pc:spChg chg="del">
          <ac:chgData name="Robert French" userId="591482a7-08b1-44ab-9e75-a93b308adaba" providerId="ADAL" clId="{8A353E99-A2AC-4BD8-9970-60F00760C645}" dt="2018-07-23T11:07:49.156" v="1836" actId="478"/>
          <ac:spMkLst>
            <pc:docMk/>
            <pc:sldMk cId="1627814495" sldId="288"/>
            <ac:spMk id="3" creationId="{60553219-8EDC-47A8-9CC2-E7FBA7C43195}"/>
          </ac:spMkLst>
        </pc:spChg>
        <pc:spChg chg="add mod">
          <ac:chgData name="Robert French" userId="591482a7-08b1-44ab-9e75-a93b308adaba" providerId="ADAL" clId="{8A353E99-A2AC-4BD8-9970-60F00760C645}" dt="2018-07-25T17:37:47.433" v="2156" actId="20577"/>
          <ac:spMkLst>
            <pc:docMk/>
            <pc:sldMk cId="1627814495" sldId="288"/>
            <ac:spMk id="4" creationId="{446D9AC8-DAE6-4200-B8F8-B225889E280D}"/>
          </ac:spMkLst>
        </pc:spChg>
      </pc:sldChg>
      <pc:sldChg chg="addSp delSp modSp add ord modAnim">
        <pc:chgData name="Robert French" userId="591482a7-08b1-44ab-9e75-a93b308adaba" providerId="ADAL" clId="{8A353E99-A2AC-4BD8-9970-60F00760C645}" dt="2018-07-25T17:39:43.503" v="2159"/>
        <pc:sldMkLst>
          <pc:docMk/>
          <pc:sldMk cId="3584967931" sldId="289"/>
        </pc:sldMkLst>
        <pc:spChg chg="del">
          <ac:chgData name="Robert French" userId="591482a7-08b1-44ab-9e75-a93b308adaba" providerId="ADAL" clId="{8A353E99-A2AC-4BD8-9970-60F00760C645}" dt="2018-07-23T12:46:57.126" v="2044" actId="478"/>
          <ac:spMkLst>
            <pc:docMk/>
            <pc:sldMk cId="3584967931" sldId="289"/>
            <ac:spMk id="2" creationId="{25AE74C2-2668-4079-AA53-80D32AD75643}"/>
          </ac:spMkLst>
        </pc:spChg>
        <pc:spChg chg="del">
          <ac:chgData name="Robert French" userId="591482a7-08b1-44ab-9e75-a93b308adaba" providerId="ADAL" clId="{8A353E99-A2AC-4BD8-9970-60F00760C645}" dt="2018-07-23T12:46:56.103" v="2043" actId="478"/>
          <ac:spMkLst>
            <pc:docMk/>
            <pc:sldMk cId="3584967931" sldId="289"/>
            <ac:spMk id="3" creationId="{1479FFC9-E520-4DAC-A804-CD5EA8D21B9F}"/>
          </ac:spMkLst>
        </pc:spChg>
        <pc:spChg chg="add mod">
          <ac:chgData name="Robert French" userId="591482a7-08b1-44ab-9e75-a93b308adaba" providerId="ADAL" clId="{8A353E99-A2AC-4BD8-9970-60F00760C645}" dt="2018-07-23T12:49:24.633" v="2154" actId="14100"/>
          <ac:spMkLst>
            <pc:docMk/>
            <pc:sldMk cId="3584967931" sldId="289"/>
            <ac:spMk id="4" creationId="{BA975B9A-28D4-4D51-A8DC-8762BD57ED76}"/>
          </ac:spMkLst>
        </pc:spChg>
        <pc:spChg chg="add mod">
          <ac:chgData name="Robert French" userId="591482a7-08b1-44ab-9e75-a93b308adaba" providerId="ADAL" clId="{8A353E99-A2AC-4BD8-9970-60F00760C645}" dt="2018-07-23T12:49:16.701" v="2151" actId="14100"/>
          <ac:spMkLst>
            <pc:docMk/>
            <pc:sldMk cId="3584967931" sldId="289"/>
            <ac:spMk id="5" creationId="{A660EDF5-59C8-4F3C-97DD-58097A70F4D1}"/>
          </ac:spMkLst>
        </pc:spChg>
        <pc:picChg chg="add mod">
          <ac:chgData name="Robert French" userId="591482a7-08b1-44ab-9e75-a93b308adaba" providerId="ADAL" clId="{8A353E99-A2AC-4BD8-9970-60F00760C645}" dt="2018-07-23T12:49:14.130" v="2150" actId="1076"/>
          <ac:picMkLst>
            <pc:docMk/>
            <pc:sldMk cId="3584967931" sldId="289"/>
            <ac:picMk id="5122" creationId="{474763AC-C270-4B13-A06C-120DFDC3B1C4}"/>
          </ac:picMkLst>
        </pc:picChg>
      </pc:sldChg>
      <pc:sldChg chg="addSp delSp modSp add">
        <pc:chgData name="Robert French" userId="591482a7-08b1-44ab-9e75-a93b308adaba" providerId="ADAL" clId="{8A353E99-A2AC-4BD8-9970-60F00760C645}" dt="2018-07-25T17:48:42.415" v="2319" actId="113"/>
        <pc:sldMkLst>
          <pc:docMk/>
          <pc:sldMk cId="2654203689" sldId="290"/>
        </pc:sldMkLst>
        <pc:spChg chg="del">
          <ac:chgData name="Robert French" userId="591482a7-08b1-44ab-9e75-a93b308adaba" providerId="ADAL" clId="{8A353E99-A2AC-4BD8-9970-60F00760C645}" dt="2018-07-25T17:43:43.555" v="2219" actId="478"/>
          <ac:spMkLst>
            <pc:docMk/>
            <pc:sldMk cId="2654203689" sldId="290"/>
            <ac:spMk id="2" creationId="{0D486851-1AC4-4170-B561-18479239CC2E}"/>
          </ac:spMkLst>
        </pc:spChg>
        <pc:spChg chg="del">
          <ac:chgData name="Robert French" userId="591482a7-08b1-44ab-9e75-a93b308adaba" providerId="ADAL" clId="{8A353E99-A2AC-4BD8-9970-60F00760C645}" dt="2018-07-25T17:43:47.178" v="2220" actId="478"/>
          <ac:spMkLst>
            <pc:docMk/>
            <pc:sldMk cId="2654203689" sldId="290"/>
            <ac:spMk id="3" creationId="{0AD8C908-B1A3-4A52-BEFF-E00760200E3A}"/>
          </ac:spMkLst>
        </pc:spChg>
        <pc:spChg chg="add del mod">
          <ac:chgData name="Robert French" userId="591482a7-08b1-44ab-9e75-a93b308adaba" providerId="ADAL" clId="{8A353E99-A2AC-4BD8-9970-60F00760C645}" dt="2018-07-25T17:47:55.231" v="2312" actId="478"/>
          <ac:spMkLst>
            <pc:docMk/>
            <pc:sldMk cId="2654203689" sldId="290"/>
            <ac:spMk id="5" creationId="{30825B69-E2E5-4292-9A43-3EFD00363FF5}"/>
          </ac:spMkLst>
        </pc:spChg>
        <pc:spChg chg="add mod">
          <ac:chgData name="Robert French" userId="591482a7-08b1-44ab-9e75-a93b308adaba" providerId="ADAL" clId="{8A353E99-A2AC-4BD8-9970-60F00760C645}" dt="2018-07-25T17:48:42.415" v="2319" actId="113"/>
          <ac:spMkLst>
            <pc:docMk/>
            <pc:sldMk cId="2654203689" sldId="290"/>
            <ac:spMk id="6" creationId="{58CE8D5E-CF48-4B4D-8C34-3C9A6ACF132A}"/>
          </ac:spMkLst>
        </pc:spChg>
        <pc:picChg chg="add mod">
          <ac:chgData name="Robert French" userId="591482a7-08b1-44ab-9e75-a93b308adaba" providerId="ADAL" clId="{8A353E99-A2AC-4BD8-9970-60F00760C645}" dt="2018-07-25T17:48:38.313" v="2318" actId="14100"/>
          <ac:picMkLst>
            <pc:docMk/>
            <pc:sldMk cId="2654203689" sldId="290"/>
            <ac:picMk id="4" creationId="{E47A73DA-D7FD-4255-AFF5-DEA842425BCE}"/>
          </ac:picMkLst>
        </pc:picChg>
      </pc:sldChg>
      <pc:sldChg chg="addSp modSp add">
        <pc:chgData name="Robert French" userId="591482a7-08b1-44ab-9e75-a93b308adaba" providerId="ADAL" clId="{8A353E99-A2AC-4BD8-9970-60F00760C645}" dt="2018-07-25T18:33:21.372" v="2415" actId="403"/>
        <pc:sldMkLst>
          <pc:docMk/>
          <pc:sldMk cId="1291080921" sldId="291"/>
        </pc:sldMkLst>
        <pc:spChg chg="add mod">
          <ac:chgData name="Robert French" userId="591482a7-08b1-44ab-9e75-a93b308adaba" providerId="ADAL" clId="{8A353E99-A2AC-4BD8-9970-60F00760C645}" dt="2018-07-25T18:33:21.372" v="2415" actId="403"/>
          <ac:spMkLst>
            <pc:docMk/>
            <pc:sldMk cId="1291080921" sldId="291"/>
            <ac:spMk id="2" creationId="{40498A76-EDA8-4BAD-AD94-7323074422F8}"/>
          </ac:spMkLst>
        </pc:spChg>
        <pc:picChg chg="mod">
          <ac:chgData name="Robert French" userId="591482a7-08b1-44ab-9e75-a93b308adaba" providerId="ADAL" clId="{8A353E99-A2AC-4BD8-9970-60F00760C645}" dt="2018-07-25T18:32:06.930" v="2323" actId="1076"/>
          <ac:picMkLst>
            <pc:docMk/>
            <pc:sldMk cId="1291080921" sldId="291"/>
            <ac:picMk id="7170" creationId="{07556D10-54B9-4F96-8EB0-B5D5AE89F468}"/>
          </ac:picMkLst>
        </pc:picChg>
      </pc:sldChg>
      <pc:sldChg chg="addSp delSp modSp add">
        <pc:chgData name="Robert French" userId="591482a7-08b1-44ab-9e75-a93b308adaba" providerId="ADAL" clId="{8A353E99-A2AC-4BD8-9970-60F00760C645}" dt="2018-07-25T18:57:52.668" v="2478" actId="14100"/>
        <pc:sldMkLst>
          <pc:docMk/>
          <pc:sldMk cId="768888977" sldId="292"/>
        </pc:sldMkLst>
        <pc:spChg chg="del">
          <ac:chgData name="Robert French" userId="591482a7-08b1-44ab-9e75-a93b308adaba" providerId="ADAL" clId="{8A353E99-A2AC-4BD8-9970-60F00760C645}" dt="2018-07-25T18:56:21.491" v="2418" actId="478"/>
          <ac:spMkLst>
            <pc:docMk/>
            <pc:sldMk cId="768888977" sldId="292"/>
            <ac:spMk id="2" creationId="{1D8D62BF-90C0-491C-B224-2C5F8601E59A}"/>
          </ac:spMkLst>
        </pc:spChg>
        <pc:spChg chg="del">
          <ac:chgData name="Robert French" userId="591482a7-08b1-44ab-9e75-a93b308adaba" providerId="ADAL" clId="{8A353E99-A2AC-4BD8-9970-60F00760C645}" dt="2018-07-25T18:56:19.204" v="2417" actId="478"/>
          <ac:spMkLst>
            <pc:docMk/>
            <pc:sldMk cId="768888977" sldId="292"/>
            <ac:spMk id="3" creationId="{E72F0C4B-4FAB-4F3B-9235-F465F35C563E}"/>
          </ac:spMkLst>
        </pc:spChg>
        <pc:spChg chg="add mod">
          <ac:chgData name="Robert French" userId="591482a7-08b1-44ab-9e75-a93b308adaba" providerId="ADAL" clId="{8A353E99-A2AC-4BD8-9970-60F00760C645}" dt="2018-07-25T18:57:43.839" v="2477" actId="1076"/>
          <ac:spMkLst>
            <pc:docMk/>
            <pc:sldMk cId="768888977" sldId="292"/>
            <ac:spMk id="5" creationId="{D3D84359-CE6B-45B3-A64D-7DCD1C0E95D8}"/>
          </ac:spMkLst>
        </pc:spChg>
        <pc:picChg chg="add mod">
          <ac:chgData name="Robert French" userId="591482a7-08b1-44ab-9e75-a93b308adaba" providerId="ADAL" clId="{8A353E99-A2AC-4BD8-9970-60F00760C645}" dt="2018-07-25T18:57:52.668" v="2478" actId="14100"/>
          <ac:picMkLst>
            <pc:docMk/>
            <pc:sldMk cId="768888977" sldId="292"/>
            <ac:picMk id="1026" creationId="{414A5A89-032D-44B1-8D2B-9E466772501D}"/>
          </ac:picMkLst>
        </pc:picChg>
      </pc:sldChg>
      <pc:sldChg chg="addSp delSp modSp add">
        <pc:chgData name="Robert French" userId="591482a7-08b1-44ab-9e75-a93b308adaba" providerId="ADAL" clId="{8A353E99-A2AC-4BD8-9970-60F00760C645}" dt="2018-07-26T12:50:53.598" v="2491" actId="14100"/>
        <pc:sldMkLst>
          <pc:docMk/>
          <pc:sldMk cId="4043575754" sldId="293"/>
        </pc:sldMkLst>
        <pc:spChg chg="del">
          <ac:chgData name="Robert French" userId="591482a7-08b1-44ab-9e75-a93b308adaba" providerId="ADAL" clId="{8A353E99-A2AC-4BD8-9970-60F00760C645}" dt="2018-07-26T12:50:15.709" v="2482" actId="478"/>
          <ac:spMkLst>
            <pc:docMk/>
            <pc:sldMk cId="4043575754" sldId="293"/>
            <ac:spMk id="2" creationId="{E7AFA18D-E815-4B95-8C88-A4692167B228}"/>
          </ac:spMkLst>
        </pc:spChg>
        <pc:spChg chg="del">
          <ac:chgData name="Robert French" userId="591482a7-08b1-44ab-9e75-a93b308adaba" providerId="ADAL" clId="{8A353E99-A2AC-4BD8-9970-60F00760C645}" dt="2018-07-26T12:50:13.430" v="2481" actId="478"/>
          <ac:spMkLst>
            <pc:docMk/>
            <pc:sldMk cId="4043575754" sldId="293"/>
            <ac:spMk id="3" creationId="{C6603898-85A1-4166-A5AF-C7FA4CBF616E}"/>
          </ac:spMkLst>
        </pc:spChg>
        <pc:picChg chg="add del mod">
          <ac:chgData name="Robert French" userId="591482a7-08b1-44ab-9e75-a93b308adaba" providerId="ADAL" clId="{8A353E99-A2AC-4BD8-9970-60F00760C645}" dt="2018-07-26T12:50:29.629" v="2487" actId="478"/>
          <ac:picMkLst>
            <pc:docMk/>
            <pc:sldMk cId="4043575754" sldId="293"/>
            <ac:picMk id="5" creationId="{11D03062-86C3-4DC9-B855-FB5B669530C7}"/>
          </ac:picMkLst>
        </pc:picChg>
        <pc:picChg chg="add mod">
          <ac:chgData name="Robert French" userId="591482a7-08b1-44ab-9e75-a93b308adaba" providerId="ADAL" clId="{8A353E99-A2AC-4BD8-9970-60F00760C645}" dt="2018-07-26T12:50:53.598" v="2491" actId="14100"/>
          <ac:picMkLst>
            <pc:docMk/>
            <pc:sldMk cId="4043575754" sldId="293"/>
            <ac:picMk id="7" creationId="{ED147C89-4966-46D1-9143-46B36F3E3D9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ctechnologylimited-my.sharepoint.com/personal/robert_french_cctechnology_com/Documents/Clients/CCF/CCF%20Stored%20Proc%20update/PerformanceDiffere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cctechnologylimited-my.sharepoint.com/personal/robert_french_cctechnology_com/Documents/Clients/CCF/CCF%20Stored%20Proc%20update/PerformanceDiffere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cctechnologylimited-my.sharepoint.com/personal/robert_french_cctechnology_com/Documents/Clients/CCF/CCF%20Stored%20Proc%20update/PerformanceDifferen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4992257217847766"/>
          <c:y val="0.22222222222222221"/>
          <c:w val="0.64182152230971123"/>
          <c:h val="0.557585666375036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Old Total execution time (ms)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Sheet1!$C$8:$G$8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Sheet1!$C$9:$G$9</c:f>
              <c:numCache>
                <c:formatCode>General</c:formatCode>
                <c:ptCount val="5"/>
                <c:pt idx="0">
                  <c:v>1131</c:v>
                </c:pt>
                <c:pt idx="1">
                  <c:v>1102</c:v>
                </c:pt>
                <c:pt idx="2">
                  <c:v>1083</c:v>
                </c:pt>
                <c:pt idx="3">
                  <c:v>1138</c:v>
                </c:pt>
                <c:pt idx="4">
                  <c:v>1187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31-495D-A721-4EEBD505603D}"/>
            </c:ext>
          </c:extLst>
        </c:ser>
        <c:ser>
          <c:idx val="1"/>
          <c:order val="1"/>
          <c:tx>
            <c:strRef>
              <c:f>Sheet1!$B$12</c:f>
              <c:strCache>
                <c:ptCount val="1"/>
                <c:pt idx="0">
                  <c:v>New Total execution time (ms)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val>
            <c:numRef>
              <c:f>Sheet1!$C$12:$G$12</c:f>
              <c:numCache>
                <c:formatCode>General</c:formatCode>
                <c:ptCount val="5"/>
                <c:pt idx="0">
                  <c:v>1190</c:v>
                </c:pt>
                <c:pt idx="1">
                  <c:v>1168</c:v>
                </c:pt>
                <c:pt idx="2">
                  <c:v>1190</c:v>
                </c:pt>
                <c:pt idx="3">
                  <c:v>1148</c:v>
                </c:pt>
                <c:pt idx="4">
                  <c:v>1179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31-495D-A721-4EEBD5056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1642192"/>
        <c:axId val="323895808"/>
      </c:barChart>
      <c:catAx>
        <c:axId val="48164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895808"/>
        <c:crosses val="autoZero"/>
        <c:auto val="1"/>
        <c:lblAlgn val="ctr"/>
        <c:lblOffset val="100"/>
        <c:noMultiLvlLbl val="0"/>
      </c:catAx>
      <c:valAx>
        <c:axId val="32389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6421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1.3966316710411222E-2"/>
          <c:y val="3.2985564304461965E-2"/>
          <c:w val="0.33370345308398952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4992257217847766"/>
          <c:y val="0.22222222222222221"/>
          <c:w val="0.64182152230971123"/>
          <c:h val="0.557585666375036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Sheet1!$B$25</c:f>
              <c:strCache>
                <c:ptCount val="1"/>
                <c:pt idx="0">
                  <c:v>Old Total execution time (ms)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Sheet1!$C$24:$G$24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Sheet1!$C$25:$G$25</c:f>
              <c:numCache>
                <c:formatCode>General</c:formatCode>
                <c:ptCount val="5"/>
                <c:pt idx="0">
                  <c:v>2705</c:v>
                </c:pt>
                <c:pt idx="1">
                  <c:v>2668</c:v>
                </c:pt>
                <c:pt idx="2">
                  <c:v>2674</c:v>
                </c:pt>
                <c:pt idx="3">
                  <c:v>2693</c:v>
                </c:pt>
                <c:pt idx="4">
                  <c:v>2955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5D-46AD-BA4D-EADCA3BDD8FE}"/>
            </c:ext>
          </c:extLst>
        </c:ser>
        <c:ser>
          <c:idx val="1"/>
          <c:order val="1"/>
          <c:tx>
            <c:strRef>
              <c:f>Sheet1!$B$28</c:f>
              <c:strCache>
                <c:ptCount val="1"/>
                <c:pt idx="0">
                  <c:v>New Total execution time (ms)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Sheet1!$C$24:$G$24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Sheet1!$C$28:$G$28</c:f>
              <c:numCache>
                <c:formatCode>General</c:formatCode>
                <c:ptCount val="5"/>
                <c:pt idx="0">
                  <c:v>2926</c:v>
                </c:pt>
                <c:pt idx="1">
                  <c:v>2947</c:v>
                </c:pt>
                <c:pt idx="2">
                  <c:v>2825</c:v>
                </c:pt>
                <c:pt idx="3">
                  <c:v>3210</c:v>
                </c:pt>
                <c:pt idx="4">
                  <c:v>3531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5D-46AD-BA4D-EADCA3BDD8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1642192"/>
        <c:axId val="323895808"/>
      </c:barChart>
      <c:catAx>
        <c:axId val="48164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895808"/>
        <c:crosses val="autoZero"/>
        <c:auto val="1"/>
        <c:lblAlgn val="ctr"/>
        <c:lblOffset val="100"/>
        <c:noMultiLvlLbl val="0"/>
      </c:catAx>
      <c:valAx>
        <c:axId val="32389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6421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1.3966316710411222E-2"/>
          <c:y val="3.2985564304461965E-2"/>
          <c:w val="0.3566982447506562"/>
          <c:h val="0.142362204724409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4992257217847766"/>
          <c:y val="0.22222222222222221"/>
          <c:w val="0.64182152230971123"/>
          <c:h val="0.557585666375036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Sheet1!$B$38</c:f>
              <c:strCache>
                <c:ptCount val="1"/>
                <c:pt idx="0">
                  <c:v>Old Total execution time (ms)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Sheet1!$C$37:$G$37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Sheet1!$C$38:$G$38</c:f>
              <c:numCache>
                <c:formatCode>General</c:formatCode>
                <c:ptCount val="5"/>
                <c:pt idx="0">
                  <c:v>26592</c:v>
                </c:pt>
                <c:pt idx="1">
                  <c:v>24448</c:v>
                </c:pt>
                <c:pt idx="2">
                  <c:v>26973</c:v>
                </c:pt>
                <c:pt idx="3">
                  <c:v>24871</c:v>
                </c:pt>
                <c:pt idx="4">
                  <c:v>25075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2C-4513-A8C8-D58BD3C74236}"/>
            </c:ext>
          </c:extLst>
        </c:ser>
        <c:ser>
          <c:idx val="1"/>
          <c:order val="1"/>
          <c:tx>
            <c:strRef>
              <c:f>Sheet1!$B$41</c:f>
              <c:strCache>
                <c:ptCount val="1"/>
                <c:pt idx="0">
                  <c:v>New Total execution time (ms)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Sheet1!$C$37:$G$37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Sheet1!$C$41:$G$41</c:f>
              <c:numCache>
                <c:formatCode>General</c:formatCode>
                <c:ptCount val="5"/>
                <c:pt idx="0">
                  <c:v>4420</c:v>
                </c:pt>
                <c:pt idx="1">
                  <c:v>4670</c:v>
                </c:pt>
                <c:pt idx="2">
                  <c:v>4421</c:v>
                </c:pt>
                <c:pt idx="3">
                  <c:v>4436</c:v>
                </c:pt>
                <c:pt idx="4">
                  <c:v>4962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2C-4513-A8C8-D58BD3C742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1642192"/>
        <c:axId val="323895808"/>
      </c:barChart>
      <c:catAx>
        <c:axId val="48164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895808"/>
        <c:crosses val="autoZero"/>
        <c:auto val="1"/>
        <c:lblAlgn val="ctr"/>
        <c:lblOffset val="100"/>
        <c:noMultiLvlLbl val="0"/>
      </c:catAx>
      <c:valAx>
        <c:axId val="32389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6421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1.1362163713910762E-2"/>
          <c:y val="2.8355934674832307E-2"/>
          <c:w val="0.36711491141732289"/>
          <c:h val="0.137732575094779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811B-6905-4D61-83A1-4585CA98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D032F-3067-4267-96A3-A4C71CC01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A7D8-DA16-4E03-99C1-250869FA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212D-B985-426A-A94E-05E793AD0096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EDDD0-F434-4035-B7B5-F809DA37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38DD0-CD84-4378-8FA9-C51DC8A4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E3AA-AAD1-44D1-A168-991751939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35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B63F-9C11-4823-B881-341C7977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C4C20-20C8-459C-B048-F2980CEB8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4BF8E-1D5A-4635-B9EE-62C2787C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212D-B985-426A-A94E-05E793AD0096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79A66-C851-442D-B92D-39F3B792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7F899-04AF-4CD3-8BD4-E004A376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E3AA-AAD1-44D1-A168-991751939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8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CC95D-A42F-4A64-B67E-A63155260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45F45-1110-431F-91ED-F467B45FF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E26E-22E0-4953-AA9B-83B17687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212D-B985-426A-A94E-05E793AD0096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9F45B-7EAA-43A6-9999-1D703518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3EBB2-12BC-47CA-B0D5-BB6B409C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E3AA-AAD1-44D1-A168-991751939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98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6E01-4A30-4AA0-9F7C-D18C02D8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B97D-0C65-4A2C-931C-186CCDE1A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C57E3-58FC-40A8-8D63-6EF8095B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212D-B985-426A-A94E-05E793AD0096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393B6-0AAD-4B70-8E3E-E1227A28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AE57-E63F-475C-AC11-C878C56D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E3AA-AAD1-44D1-A168-991751939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00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83C3-FE49-44BE-B695-5DC5AF97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046CD-26B3-40C9-9F24-5367D6E5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C2EDD-65AA-4427-9134-E9CD05F5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212D-B985-426A-A94E-05E793AD0096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3A6DB-DDD1-4DF3-842F-076BE8BA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EAB6-F6F9-4036-9513-065AF6FD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E3AA-AAD1-44D1-A168-991751939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51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DD58-2BA8-4B36-89A1-B5A08FD9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E052-4E7A-4DBA-A117-C3F2BBC0B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02983-C4F7-47E4-840C-975AAFC56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04CEE-1FFB-4C22-9E66-F8E191E2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212D-B985-426A-A94E-05E793AD0096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B863D-F19D-49A9-9700-35E97C13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5EE77-52A7-4445-9843-22CC57E7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E3AA-AAD1-44D1-A168-991751939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2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3136-A7BF-4E1E-AD6E-DEDB46A0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CBD20-F0B9-474F-8820-39FC8B5D0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4E393-3C22-4DDE-BB75-E4177BA5C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94856-0E0D-4116-AC5F-F5511208E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162DC-512C-427E-B0A1-A749B6252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402B3-BC12-4FB0-8B65-1E9016F2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212D-B985-426A-A94E-05E793AD0096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9C2CC7-ED82-4B50-A5F9-915ECE91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8FDEB-0466-4896-A6FE-48A93C2C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E3AA-AAD1-44D1-A168-991751939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3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38F9-A192-420E-9863-84B8F571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6BD1A-0EDB-4F00-88EF-0120EC2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212D-B985-426A-A94E-05E793AD0096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5BE08-87F0-4033-B9BC-4D8F485B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D98CD-B649-41E8-BE35-6FD871C2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E3AA-AAD1-44D1-A168-991751939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02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A3318-14F1-4DA7-BF58-649F558E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212D-B985-426A-A94E-05E793AD0096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F3121-C303-4E62-9994-DBC74F64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C5C0-5CB2-4A3E-ADDC-244E40C0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E3AA-AAD1-44D1-A168-991751939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31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83BF-AB85-4C96-B376-6705C339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F2AD-2DAE-43C0-90EF-28F522B11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19220-0C33-428F-BC59-A5EE7254C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F1E31-EC5B-40B3-8235-BB84EE38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212D-B985-426A-A94E-05E793AD0096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15B7F-D8F7-4C1D-A110-42AABF23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6D00-C7C1-4609-80FA-7846D870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E3AA-AAD1-44D1-A168-991751939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14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B6A1-F751-4CFF-AB6A-E1FE940B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79287-CA7B-4208-9F57-58032C2D6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E5799-7166-4050-BCFE-2CCC88C8B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72F3E-800D-49B0-8D7F-7450AF88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212D-B985-426A-A94E-05E793AD0096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0AE77-A066-4AC9-AC9E-6320AB75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AB11E-0999-4BD5-8C45-3472A67A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E3AA-AAD1-44D1-A168-991751939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61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0C6E6-A6A7-44CF-9DE8-4DEE09AE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82CFA-D356-4ECE-885E-2BA19AC88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046F9-DFDD-492C-B700-E543AF25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212D-B985-426A-A94E-05E793AD0096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95B4B-BC58-4417-A32D-8E93CF1CC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A764A-789D-4D6E-810D-6AC94D447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0E3AA-AAD1-44D1-A168-991751939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57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ctechnologylimited-my.sharepoint.com/personal/robert_french_cctechnology_com/Documents/Clients/CCGT/SQL%20Bites%20Training/SQL_Bites_Training_Lesson_3/SQL_Bites_Training_Lesson_3/Lession_3_Figure3.sq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ctechnologylimited-my.sharepoint.com/personal/robert_french_cctechnology_com/Documents/Clients/CCGT/SQL%20Bites%20Training/SQL_Bites_Training_Lesson_3/SQL_Bites_Training_Lesson_3/Lession_3_Figure3.sq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t is the question | WHY ARE CURSORS A GOOD IDEA? | image tagged in that is the question | made w/ Imgflip meme maker">
            <a:extLst>
              <a:ext uri="{FF2B5EF4-FFF2-40B4-BE49-F238E27FC236}">
                <a16:creationId xmlns:a16="http://schemas.microsoft.com/office/drawing/2014/main" id="{4DB7BFE9-A1FC-4336-AA26-DE5328BDD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12" y="0"/>
            <a:ext cx="102953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65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4BEA40-E039-41A2-B8CB-1202A8197143}"/>
              </a:ext>
            </a:extLst>
          </p:cNvPr>
          <p:cNvSpPr/>
          <p:nvPr/>
        </p:nvSpPr>
        <p:spPr>
          <a:xfrm>
            <a:off x="2846642" y="463831"/>
            <a:ext cx="5809604" cy="6186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choice</a:t>
            </a:r>
          </a:p>
          <a:p>
            <a:pPr marL="914400" indent="-914400" algn="ctr">
              <a:buAutoNum type="alphaLcParenR"/>
            </a:pP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second</a:t>
            </a:r>
          </a:p>
          <a:p>
            <a:pPr marL="914400" indent="-914400" algn="ctr">
              <a:buAutoNum type="alphaLcParenR"/>
            </a:pPr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seconds</a:t>
            </a:r>
          </a:p>
          <a:p>
            <a:pPr marL="914400" indent="-914400" algn="ctr">
              <a:buAutoNum type="alphaLcParenR"/>
            </a:pP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 seconds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 algn="ctr">
              <a:buAutoNum type="alphaLcParenR"/>
            </a:pPr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minutes</a:t>
            </a:r>
          </a:p>
          <a:p>
            <a:pPr marL="914400" indent="-914400" algn="ctr">
              <a:buAutoNum type="alphaLcParenR"/>
            </a:pP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minutes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811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9E39C8-EE40-4C6A-95F4-253EB4AD6396}"/>
              </a:ext>
            </a:extLst>
          </p:cNvPr>
          <p:cNvSpPr/>
          <p:nvPr/>
        </p:nvSpPr>
        <p:spPr>
          <a:xfrm>
            <a:off x="1643782" y="463831"/>
            <a:ext cx="8215327" cy="6186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choice</a:t>
            </a:r>
          </a:p>
          <a:p>
            <a:pPr marL="914400" indent="-914400" algn="ctr">
              <a:buAutoNum type="alphaLcParenR"/>
            </a:pP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1 second (less than)</a:t>
            </a:r>
          </a:p>
          <a:p>
            <a:pPr marL="914400" indent="-914400" algn="ctr">
              <a:buAutoNum type="alphaLcParenR"/>
            </a:pPr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seconds</a:t>
            </a:r>
          </a:p>
          <a:p>
            <a:pPr marL="914400" indent="-914400" algn="ctr">
              <a:buAutoNum type="alphaLcParenR"/>
            </a:pP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 seconds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 algn="ctr">
              <a:buAutoNum type="alphaLcParenR"/>
            </a:pPr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minutes</a:t>
            </a:r>
          </a:p>
          <a:p>
            <a:pPr marL="914400" indent="-914400" algn="ctr">
              <a:buAutoNum type="alphaLcParenR"/>
            </a:pP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minutes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25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6.googleusercontent.com/jEAZXVu_OT5f3CHxPM7qC_O-VeRjFYaGukoDqChVQtQCCeRVWHRobPoswjbDlPP2aq0zIZZZEDU50WhA6g4tJtllOWT2MnkeiVTKkMIIyfXuw9YKmG1c2NX-8noFK3yriufEAk4E">
            <a:extLst>
              <a:ext uri="{FF2B5EF4-FFF2-40B4-BE49-F238E27FC236}">
                <a16:creationId xmlns:a16="http://schemas.microsoft.com/office/drawing/2014/main" id="{474763AC-C270-4B13-A06C-120DFDC3B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8" y="912437"/>
            <a:ext cx="8233243" cy="590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660EDF5-59C8-4F3C-97DD-58097A70F4D1}"/>
              </a:ext>
            </a:extLst>
          </p:cNvPr>
          <p:cNvSpPr/>
          <p:nvPr/>
        </p:nvSpPr>
        <p:spPr>
          <a:xfrm>
            <a:off x="8762999" y="3043451"/>
            <a:ext cx="3317383" cy="2308256"/>
          </a:xfrm>
          <a:prstGeom prst="wedgeEllipseCallout">
            <a:avLst>
              <a:gd name="adj1" fmla="val -65881"/>
              <a:gd name="adj2" fmla="val 10494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833 records return in &gt;1 second.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75B9A-28D4-4D51-A8DC-8762BD57ED76}"/>
              </a:ext>
            </a:extLst>
          </p:cNvPr>
          <p:cNvSpPr/>
          <p:nvPr/>
        </p:nvSpPr>
        <p:spPr>
          <a:xfrm>
            <a:off x="0" y="-10893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Damn these pesky selects and joins</a:t>
            </a:r>
          </a:p>
        </p:txBody>
      </p:sp>
    </p:spTree>
    <p:extLst>
      <p:ext uri="{BB962C8B-B14F-4D97-AF65-F5344CB8AC3E}">
        <p14:creationId xmlns:p14="http://schemas.microsoft.com/office/powerpoint/2010/main" val="358496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thumbs up">
            <a:extLst>
              <a:ext uri="{FF2B5EF4-FFF2-40B4-BE49-F238E27FC236}">
                <a16:creationId xmlns:a16="http://schemas.microsoft.com/office/drawing/2014/main" id="{5F002FA0-F032-46D7-9C8E-DD9F65DAF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97321"/>
            <a:ext cx="5462910" cy="273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obama thumbs down">
            <a:extLst>
              <a:ext uri="{FF2B5EF4-FFF2-40B4-BE49-F238E27FC236}">
                <a16:creationId xmlns:a16="http://schemas.microsoft.com/office/drawing/2014/main" id="{A2FEF33D-402C-42F7-9002-611BDFB19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589" y="3688231"/>
            <a:ext cx="5255845" cy="307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BE4761-B9E8-4833-8017-AD47B5A558C9}"/>
              </a:ext>
            </a:extLst>
          </p:cNvPr>
          <p:cNvSpPr/>
          <p:nvPr/>
        </p:nvSpPr>
        <p:spPr>
          <a:xfrm>
            <a:off x="6885050" y="642672"/>
            <a:ext cx="4776863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500" b="1" dirty="0">
                <a:ln w="22225">
                  <a:solidFill>
                    <a:srgbClr val="92D050"/>
                  </a:solidFill>
                  <a:prstDash val="solid"/>
                </a:ln>
                <a:solidFill>
                  <a:srgbClr val="00B050"/>
                </a:solidFill>
              </a:rPr>
              <a:t>Good?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5F012C-986A-4D6D-9A0F-D819CD996416}"/>
              </a:ext>
            </a:extLst>
          </p:cNvPr>
          <p:cNvSpPr/>
          <p:nvPr/>
        </p:nvSpPr>
        <p:spPr>
          <a:xfrm>
            <a:off x="754819" y="4166803"/>
            <a:ext cx="3340104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500" b="1" cap="none" spc="0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Bad?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D9C92-A795-4F05-830A-8D51BEA39ABF}"/>
              </a:ext>
            </a:extLst>
          </p:cNvPr>
          <p:cNvSpPr/>
          <p:nvPr/>
        </p:nvSpPr>
        <p:spPr>
          <a:xfrm>
            <a:off x="4971762" y="2566766"/>
            <a:ext cx="170591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endParaRPr lang="en-US" sz="9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464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D94B26-9288-4FDC-A859-5549CE1D1B60}"/>
              </a:ext>
            </a:extLst>
          </p:cNvPr>
          <p:cNvSpPr/>
          <p:nvPr/>
        </p:nvSpPr>
        <p:spPr>
          <a:xfrm>
            <a:off x="0" y="612844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/>
              <a:t>Simple Specification </a:t>
            </a:r>
          </a:p>
          <a:p>
            <a:pPr algn="ctr"/>
            <a:r>
              <a:rPr lang="en-GB" sz="4000" dirty="0"/>
              <a:t>Calculate the ‘total’ amount for each row in [Sales].[</a:t>
            </a:r>
            <a:r>
              <a:rPr lang="en-GB" sz="4000" dirty="0" err="1"/>
              <a:t>SalesOrderHeader</a:t>
            </a:r>
            <a:r>
              <a:rPr lang="en-GB" sz="4000" dirty="0"/>
              <a:t>] table.</a:t>
            </a:r>
          </a:p>
          <a:p>
            <a:pPr algn="ctr"/>
            <a:endParaRPr lang="en-GB" sz="4000" dirty="0"/>
          </a:p>
          <a:p>
            <a:pPr algn="ctr"/>
            <a:r>
              <a:rPr lang="en-GB" sz="4000" b="1" dirty="0"/>
              <a:t>Calculation</a:t>
            </a:r>
            <a:r>
              <a:rPr lang="en-GB" sz="4000" dirty="0"/>
              <a:t> </a:t>
            </a:r>
          </a:p>
          <a:p>
            <a:pPr algn="ctr"/>
            <a:r>
              <a:rPr lang="en-GB" sz="4000" dirty="0"/>
              <a:t>Total Amount =  [</a:t>
            </a:r>
            <a:r>
              <a:rPr lang="en-GB" sz="4000" dirty="0" err="1"/>
              <a:t>SubTotal</a:t>
            </a:r>
            <a:r>
              <a:rPr lang="en-GB" sz="4000" dirty="0"/>
              <a:t>] + [</a:t>
            </a:r>
            <a:r>
              <a:rPr lang="en-GB" sz="4000" dirty="0" err="1"/>
              <a:t>TaxAmt</a:t>
            </a:r>
            <a:r>
              <a:rPr lang="en-GB" sz="4000" dirty="0"/>
              <a:t>] + [Freight]</a:t>
            </a:r>
          </a:p>
          <a:p>
            <a:pPr algn="ctr"/>
            <a:endParaRPr lang="en-GB" sz="4000" dirty="0"/>
          </a:p>
          <a:p>
            <a:pPr algn="ctr"/>
            <a:r>
              <a:rPr lang="en-GB" sz="4000" dirty="0"/>
              <a:t>Place value for Total Amount into field [Sales].[</a:t>
            </a:r>
            <a:r>
              <a:rPr lang="en-GB" sz="4000" dirty="0" err="1"/>
              <a:t>SalesOrderHeader</a:t>
            </a:r>
            <a:r>
              <a:rPr lang="en-GB" sz="4000" dirty="0"/>
              <a:t>].[</a:t>
            </a:r>
            <a:r>
              <a:rPr lang="en-GB" sz="4000" dirty="0" err="1"/>
              <a:t>TotalAmt</a:t>
            </a:r>
            <a:r>
              <a:rPr lang="en-GB" sz="4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9737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6.googleusercontent.com/vt7N34YXN6rF1riKEFm-V_css4i15mfB_jzPlA6mRtG6dzOlr_yBG1qb5MHqP0bP6nJuYWq23M_7U7WVR8Z2E7kaWnU3Y99g9SIXQEi4cGvXmP4emaMQKCYGSegnxKSyQ0Z02JYv">
            <a:hlinkClick r:id="rId2"/>
            <a:extLst>
              <a:ext uri="{FF2B5EF4-FFF2-40B4-BE49-F238E27FC236}">
                <a16:creationId xmlns:a16="http://schemas.microsoft.com/office/drawing/2014/main" id="{07556D10-54B9-4F96-8EB0-B5D5AE89F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553" y="0"/>
            <a:ext cx="71988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54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5C2BF3-DF36-45B4-A39F-A79DF4EBAF82}"/>
              </a:ext>
            </a:extLst>
          </p:cNvPr>
          <p:cNvSpPr/>
          <p:nvPr/>
        </p:nvSpPr>
        <p:spPr>
          <a:xfrm>
            <a:off x="0" y="612844"/>
            <a:ext cx="12192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/>
              <a:t>Simple Specification </a:t>
            </a:r>
          </a:p>
          <a:p>
            <a:pPr algn="ctr"/>
            <a:r>
              <a:rPr lang="en-GB" sz="4000" dirty="0"/>
              <a:t>Change to 31,465 records</a:t>
            </a:r>
          </a:p>
          <a:p>
            <a:pPr algn="ctr"/>
            <a:endParaRPr lang="en-US" sz="4000" b="1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choice</a:t>
            </a:r>
          </a:p>
          <a:p>
            <a:pPr marL="914400" indent="-914400" algn="ctr">
              <a:buAutoNum type="alphaLcParenR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second</a:t>
            </a:r>
          </a:p>
          <a:p>
            <a:pPr marL="914400" indent="-914400" algn="ctr">
              <a:buAutoNum type="alphaLcParenR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 seconds</a:t>
            </a:r>
          </a:p>
          <a:p>
            <a:pPr marL="914400" indent="-914400" algn="ctr">
              <a:buAutoNum type="alphaLcParenR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seconds</a:t>
            </a:r>
          </a:p>
          <a:p>
            <a:pPr marL="914400" indent="-914400" algn="ctr">
              <a:buAutoNum type="alphaLcParenR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 seconds</a:t>
            </a:r>
          </a:p>
          <a:p>
            <a:pPr marL="914400" indent="-914400" algn="ctr">
              <a:buAutoNum type="alphaLcParenR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minutes</a:t>
            </a:r>
          </a:p>
          <a:p>
            <a:pPr marL="914400" indent="-914400" algn="ctr">
              <a:buAutoNum type="alphaLcParenR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minutes</a:t>
            </a:r>
          </a:p>
          <a:p>
            <a:pPr algn="ctr"/>
            <a:endParaRPr lang="en-GB" sz="4000" b="1" dirty="0"/>
          </a:p>
          <a:p>
            <a:pPr algn="ctr"/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049908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5C2BF3-DF36-45B4-A39F-A79DF4EBAF82}"/>
              </a:ext>
            </a:extLst>
          </p:cNvPr>
          <p:cNvSpPr/>
          <p:nvPr/>
        </p:nvSpPr>
        <p:spPr>
          <a:xfrm>
            <a:off x="0" y="612844"/>
            <a:ext cx="12192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/>
              <a:t>Simple Specification </a:t>
            </a:r>
          </a:p>
          <a:p>
            <a:pPr algn="ctr"/>
            <a:r>
              <a:rPr lang="en-GB" sz="4000" dirty="0"/>
              <a:t>Change to 31,465 records</a:t>
            </a:r>
          </a:p>
          <a:p>
            <a:pPr algn="ctr"/>
            <a:endParaRPr lang="en-US" sz="4000" b="1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choice</a:t>
            </a:r>
          </a:p>
          <a:p>
            <a:pPr marL="914400" indent="-914400" algn="ctr">
              <a:buAutoNum type="alphaLcParenR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second</a:t>
            </a:r>
          </a:p>
          <a:p>
            <a:pPr marL="914400" indent="-914400" algn="ctr">
              <a:buAutoNum type="alphaLcParenR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15 seconds</a:t>
            </a:r>
          </a:p>
          <a:p>
            <a:pPr marL="914400" indent="-914400" algn="ctr">
              <a:buAutoNum type="alphaLcParenR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seconds</a:t>
            </a:r>
          </a:p>
          <a:p>
            <a:pPr marL="914400" indent="-914400" algn="ctr">
              <a:buAutoNum type="alphaLcParenR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 seconds</a:t>
            </a:r>
          </a:p>
          <a:p>
            <a:pPr marL="914400" indent="-914400" algn="ctr">
              <a:buAutoNum type="alphaLcParenR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minutes</a:t>
            </a:r>
          </a:p>
          <a:p>
            <a:pPr marL="914400" indent="-914400" algn="ctr">
              <a:buAutoNum type="alphaLcParenR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minutes</a:t>
            </a:r>
          </a:p>
          <a:p>
            <a:pPr algn="ctr"/>
            <a:endParaRPr lang="en-GB" sz="4000" b="1" dirty="0"/>
          </a:p>
          <a:p>
            <a:pPr algn="ctr"/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013549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A97706-00D1-4F42-9588-A2A1A71D9196}"/>
              </a:ext>
            </a:extLst>
          </p:cNvPr>
          <p:cNvSpPr/>
          <p:nvPr/>
        </p:nvSpPr>
        <p:spPr>
          <a:xfrm>
            <a:off x="3524594" y="0"/>
            <a:ext cx="3950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so long?</a:t>
            </a:r>
          </a:p>
        </p:txBody>
      </p:sp>
      <p:pic>
        <p:nvPicPr>
          <p:cNvPr id="1026" name="Picture 2" descr="https://lh4.googleusercontent.com/Y7I3ponnd5daV-UIyaPvNZukMlsGW7MvaY5yNweqw48KLSCQOXhSQnFHXnHyL9QLk6ZYbiPgd446VMMlvqiT5uTt3Bl7YE10j1Ji2jaY3ioIfnUGKckRk9nbBt5KK0fhi4NVEfH1">
            <a:extLst>
              <a:ext uri="{FF2B5EF4-FFF2-40B4-BE49-F238E27FC236}">
                <a16:creationId xmlns:a16="http://schemas.microsoft.com/office/drawing/2014/main" id="{4584190D-54F5-4BB5-A6F4-E30A43560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24" r="2913"/>
          <a:stretch/>
        </p:blipFill>
        <p:spPr bwMode="auto">
          <a:xfrm>
            <a:off x="722038" y="923330"/>
            <a:ext cx="10088058" cy="593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31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9AA177-FA31-4C23-B762-60F886874A0E}"/>
              </a:ext>
            </a:extLst>
          </p:cNvPr>
          <p:cNvSpPr/>
          <p:nvPr/>
        </p:nvSpPr>
        <p:spPr>
          <a:xfrm>
            <a:off x="241877" y="131370"/>
            <a:ext cx="11045652" cy="6524863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 single action repeated for</a:t>
            </a:r>
          </a:p>
          <a:p>
            <a:pPr algn="ctr"/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EVERY</a:t>
            </a:r>
          </a:p>
          <a:p>
            <a:pPr algn="ctr"/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SINGLE</a:t>
            </a:r>
          </a:p>
          <a:p>
            <a:pPr algn="ctr"/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ROW</a:t>
            </a:r>
          </a:p>
          <a:p>
            <a:pPr algn="ctr"/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RBAR</a:t>
            </a:r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©</a:t>
            </a:r>
            <a:endParaRPr lang="en-US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R</a:t>
            </a:r>
            <a:r>
              <a:rPr lang="en-US" sz="8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ow</a:t>
            </a:r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B</a:t>
            </a:r>
            <a:r>
              <a:rPr lang="en-US" sz="8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</a:t>
            </a:r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A</a:t>
            </a:r>
            <a:r>
              <a:rPr lang="en-US" sz="8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gonizing</a:t>
            </a:r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R</a:t>
            </a:r>
            <a:r>
              <a:rPr lang="en-US" sz="8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73053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7A73DA-D7FD-4255-AFF5-DEA842425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268" y="823659"/>
            <a:ext cx="8030188" cy="58605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CE8D5E-CF48-4B4D-8C34-3C9A6ACF132A}"/>
              </a:ext>
            </a:extLst>
          </p:cNvPr>
          <p:cNvSpPr/>
          <p:nvPr/>
        </p:nvSpPr>
        <p:spPr>
          <a:xfrm>
            <a:off x="473111" y="0"/>
            <a:ext cx="112457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Looping over a set of records </a:t>
            </a:r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by one 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easy in C#</a:t>
            </a:r>
            <a:endParaRPr lang="en-GB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4203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437DE6-4FC4-4DA4-B1C8-761B07780C47}"/>
              </a:ext>
            </a:extLst>
          </p:cNvPr>
          <p:cNvSpPr/>
          <p:nvPr/>
        </p:nvSpPr>
        <p:spPr>
          <a:xfrm>
            <a:off x="0" y="197346"/>
            <a:ext cx="12192000" cy="64633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 is </a:t>
            </a:r>
            <a:r>
              <a:rPr lang="en-US" sz="138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Select</a:t>
            </a:r>
            <a:r>
              <a:rPr lang="en-US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better than a cursor?</a:t>
            </a:r>
          </a:p>
        </p:txBody>
      </p:sp>
    </p:spTree>
    <p:extLst>
      <p:ext uri="{BB962C8B-B14F-4D97-AF65-F5344CB8AC3E}">
        <p14:creationId xmlns:p14="http://schemas.microsoft.com/office/powerpoint/2010/main" val="281667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ne Does Not Simply Meme | ITS NOW ANALOGY TIME&#10;(GET COMFORTABLE) | image tagged in memes,one does not simply | made w/ Imgflip meme maker">
            <a:extLst>
              <a:ext uri="{FF2B5EF4-FFF2-40B4-BE49-F238E27FC236}">
                <a16:creationId xmlns:a16="http://schemas.microsoft.com/office/drawing/2014/main" id="{3A86C1D1-5476-47A5-9AB3-8424E1BEC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8" y="75944"/>
            <a:ext cx="11410122" cy="672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890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4D2341-4994-4BD1-8585-47578F768D91}"/>
              </a:ext>
            </a:extLst>
          </p:cNvPr>
          <p:cNvSpPr/>
          <p:nvPr/>
        </p:nvSpPr>
        <p:spPr>
          <a:xfrm>
            <a:off x="1406763" y="5534561"/>
            <a:ext cx="95581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£60 of pennies</a:t>
            </a:r>
          </a:p>
        </p:txBody>
      </p:sp>
      <p:pic>
        <p:nvPicPr>
          <p:cNvPr id="3" name="Picture 2" descr="Image result for 1000 of pound coins">
            <a:extLst>
              <a:ext uri="{FF2B5EF4-FFF2-40B4-BE49-F238E27FC236}">
                <a16:creationId xmlns:a16="http://schemas.microsoft.com/office/drawing/2014/main" id="{C606F8D3-600A-464C-B57E-49164563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28737"/>
            <a:ext cx="12191999" cy="811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F7550C-D699-4C7D-A995-D502B87CF98F}"/>
              </a:ext>
            </a:extLst>
          </p:cNvPr>
          <p:cNvSpPr/>
          <p:nvPr/>
        </p:nvSpPr>
        <p:spPr>
          <a:xfrm>
            <a:off x="1701783" y="5688449"/>
            <a:ext cx="878843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7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£10,000 in pound coins</a:t>
            </a:r>
          </a:p>
        </p:txBody>
      </p:sp>
    </p:spTree>
    <p:extLst>
      <p:ext uri="{BB962C8B-B14F-4D97-AF65-F5344CB8AC3E}">
        <p14:creationId xmlns:p14="http://schemas.microsoft.com/office/powerpoint/2010/main" val="2297564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ebit card">
            <a:extLst>
              <a:ext uri="{FF2B5EF4-FFF2-40B4-BE49-F238E27FC236}">
                <a16:creationId xmlns:a16="http://schemas.microsoft.com/office/drawing/2014/main" id="{17F8572D-6A32-4AA4-A8BE-259417E50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21" y="0"/>
            <a:ext cx="9178936" cy="594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7F2-BB70-498C-95E7-ED5586ADF841}"/>
              </a:ext>
            </a:extLst>
          </p:cNvPr>
          <p:cNvSpPr/>
          <p:nvPr/>
        </p:nvSpPr>
        <p:spPr>
          <a:xfrm>
            <a:off x="73698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use a debit card? What's easier?</a:t>
            </a:r>
          </a:p>
        </p:txBody>
      </p:sp>
    </p:spTree>
    <p:extLst>
      <p:ext uri="{BB962C8B-B14F-4D97-AF65-F5344CB8AC3E}">
        <p14:creationId xmlns:p14="http://schemas.microsoft.com/office/powerpoint/2010/main" val="314992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BBA169-B838-487B-BB80-45B06598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6" y="695330"/>
            <a:ext cx="5989983" cy="526814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33E7939-ED21-4FD4-BDF4-7A3A4CD7B26C}"/>
              </a:ext>
            </a:extLst>
          </p:cNvPr>
          <p:cNvGrpSpPr/>
          <p:nvPr/>
        </p:nvGrpSpPr>
        <p:grpSpPr>
          <a:xfrm>
            <a:off x="331304" y="1577009"/>
            <a:ext cx="10772438" cy="596348"/>
            <a:chOff x="331304" y="1431235"/>
            <a:chExt cx="10772438" cy="742122"/>
          </a:xfrm>
        </p:grpSpPr>
        <p:sp>
          <p:nvSpPr>
            <p:cNvPr id="6" name="Arrow: Left 5">
              <a:extLst>
                <a:ext uri="{FF2B5EF4-FFF2-40B4-BE49-F238E27FC236}">
                  <a16:creationId xmlns:a16="http://schemas.microsoft.com/office/drawing/2014/main" id="{D1F5C15F-7C81-4692-AB47-28A65F049E5E}"/>
                </a:ext>
              </a:extLst>
            </p:cNvPr>
            <p:cNvSpPr/>
            <p:nvPr/>
          </p:nvSpPr>
          <p:spPr>
            <a:xfrm>
              <a:off x="6811617" y="1611004"/>
              <a:ext cx="1722783" cy="5168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CFB37B-7A23-4E9F-9CD3-4C11FB6CB8FC}"/>
                </a:ext>
              </a:extLst>
            </p:cNvPr>
            <p:cNvSpPr/>
            <p:nvPr/>
          </p:nvSpPr>
          <p:spPr>
            <a:xfrm>
              <a:off x="331304" y="1431235"/>
              <a:ext cx="6347792" cy="7421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28A04E-C019-450A-ADA1-E08703036340}"/>
                </a:ext>
              </a:extLst>
            </p:cNvPr>
            <p:cNvSpPr txBox="1"/>
            <p:nvPr/>
          </p:nvSpPr>
          <p:spPr>
            <a:xfrm>
              <a:off x="8666921" y="1684755"/>
              <a:ext cx="2436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 action on this record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D80B77-8921-457D-B2E3-6F3817FAD62F}"/>
              </a:ext>
            </a:extLst>
          </p:cNvPr>
          <p:cNvGrpSpPr/>
          <p:nvPr/>
        </p:nvGrpSpPr>
        <p:grpSpPr>
          <a:xfrm>
            <a:off x="331304" y="2392253"/>
            <a:ext cx="10772438" cy="616227"/>
            <a:chOff x="331304" y="1431235"/>
            <a:chExt cx="10772438" cy="742122"/>
          </a:xfrm>
        </p:grpSpPr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4CFF1CA8-17B2-4B9B-860A-2A1F03F91985}"/>
                </a:ext>
              </a:extLst>
            </p:cNvPr>
            <p:cNvSpPr/>
            <p:nvPr/>
          </p:nvSpPr>
          <p:spPr>
            <a:xfrm>
              <a:off x="6811617" y="1611004"/>
              <a:ext cx="1722783" cy="5168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1C928B-F40A-4358-9924-1A33B9957CD0}"/>
                </a:ext>
              </a:extLst>
            </p:cNvPr>
            <p:cNvSpPr/>
            <p:nvPr/>
          </p:nvSpPr>
          <p:spPr>
            <a:xfrm>
              <a:off x="331304" y="1431235"/>
              <a:ext cx="6347792" cy="7421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B5ED67-CCC7-42C5-B579-579F30A8DAF0}"/>
                </a:ext>
              </a:extLst>
            </p:cNvPr>
            <p:cNvSpPr txBox="1"/>
            <p:nvPr/>
          </p:nvSpPr>
          <p:spPr>
            <a:xfrm>
              <a:off x="8666921" y="1684755"/>
              <a:ext cx="2436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 action on this record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15313C-4B8C-45FB-8706-67A7FC9561A6}"/>
              </a:ext>
            </a:extLst>
          </p:cNvPr>
          <p:cNvGrpSpPr/>
          <p:nvPr/>
        </p:nvGrpSpPr>
        <p:grpSpPr>
          <a:xfrm>
            <a:off x="331304" y="3104322"/>
            <a:ext cx="10772438" cy="632791"/>
            <a:chOff x="331304" y="1431235"/>
            <a:chExt cx="10772438" cy="742122"/>
          </a:xfrm>
        </p:grpSpPr>
        <p:sp>
          <p:nvSpPr>
            <p:cNvPr id="15" name="Arrow: Left 14">
              <a:extLst>
                <a:ext uri="{FF2B5EF4-FFF2-40B4-BE49-F238E27FC236}">
                  <a16:creationId xmlns:a16="http://schemas.microsoft.com/office/drawing/2014/main" id="{B67C16EF-36A6-455D-B68C-E90EFE0360FF}"/>
                </a:ext>
              </a:extLst>
            </p:cNvPr>
            <p:cNvSpPr/>
            <p:nvPr/>
          </p:nvSpPr>
          <p:spPr>
            <a:xfrm>
              <a:off x="6811617" y="1611004"/>
              <a:ext cx="1722783" cy="5168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BDEE667-FA03-485E-8F08-ECFD570CC5D9}"/>
                </a:ext>
              </a:extLst>
            </p:cNvPr>
            <p:cNvSpPr/>
            <p:nvPr/>
          </p:nvSpPr>
          <p:spPr>
            <a:xfrm>
              <a:off x="331304" y="1431235"/>
              <a:ext cx="6347792" cy="7421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A92423-83F7-4EC8-AB3D-B23820F3ED1A}"/>
                </a:ext>
              </a:extLst>
            </p:cNvPr>
            <p:cNvSpPr txBox="1"/>
            <p:nvPr/>
          </p:nvSpPr>
          <p:spPr>
            <a:xfrm>
              <a:off x="8666921" y="1684755"/>
              <a:ext cx="2436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 action on this record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1E62A67-F564-4381-A943-937042825E18}"/>
              </a:ext>
            </a:extLst>
          </p:cNvPr>
          <p:cNvGrpSpPr/>
          <p:nvPr/>
        </p:nvGrpSpPr>
        <p:grpSpPr>
          <a:xfrm>
            <a:off x="331304" y="3832955"/>
            <a:ext cx="10772438" cy="632791"/>
            <a:chOff x="331304" y="1431235"/>
            <a:chExt cx="10772438" cy="742122"/>
          </a:xfrm>
        </p:grpSpPr>
        <p:sp>
          <p:nvSpPr>
            <p:cNvPr id="19" name="Arrow: Left 18">
              <a:extLst>
                <a:ext uri="{FF2B5EF4-FFF2-40B4-BE49-F238E27FC236}">
                  <a16:creationId xmlns:a16="http://schemas.microsoft.com/office/drawing/2014/main" id="{CD8DAF26-DC63-4BD6-A1DC-0B970C94AD99}"/>
                </a:ext>
              </a:extLst>
            </p:cNvPr>
            <p:cNvSpPr/>
            <p:nvPr/>
          </p:nvSpPr>
          <p:spPr>
            <a:xfrm>
              <a:off x="6811617" y="1611004"/>
              <a:ext cx="1722783" cy="5168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5C9442B-DC67-4EA7-8AA4-4936216ADD28}"/>
                </a:ext>
              </a:extLst>
            </p:cNvPr>
            <p:cNvSpPr/>
            <p:nvPr/>
          </p:nvSpPr>
          <p:spPr>
            <a:xfrm>
              <a:off x="331304" y="1431235"/>
              <a:ext cx="6347792" cy="7421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111638-1308-4E3E-BC98-B254563143DB}"/>
                </a:ext>
              </a:extLst>
            </p:cNvPr>
            <p:cNvSpPr txBox="1"/>
            <p:nvPr/>
          </p:nvSpPr>
          <p:spPr>
            <a:xfrm>
              <a:off x="8666921" y="1684755"/>
              <a:ext cx="2436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 action on this record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BFC963-CB5E-4407-8661-E893B9CC4F44}"/>
              </a:ext>
            </a:extLst>
          </p:cNvPr>
          <p:cNvGrpSpPr/>
          <p:nvPr/>
        </p:nvGrpSpPr>
        <p:grpSpPr>
          <a:xfrm>
            <a:off x="331304" y="4561588"/>
            <a:ext cx="10772438" cy="632791"/>
            <a:chOff x="331304" y="1431235"/>
            <a:chExt cx="10772438" cy="742122"/>
          </a:xfrm>
        </p:grpSpPr>
        <p:sp>
          <p:nvSpPr>
            <p:cNvPr id="23" name="Arrow: Left 22">
              <a:extLst>
                <a:ext uri="{FF2B5EF4-FFF2-40B4-BE49-F238E27FC236}">
                  <a16:creationId xmlns:a16="http://schemas.microsoft.com/office/drawing/2014/main" id="{00C9A056-D9FF-4518-94A4-CE1EC892DA48}"/>
                </a:ext>
              </a:extLst>
            </p:cNvPr>
            <p:cNvSpPr/>
            <p:nvPr/>
          </p:nvSpPr>
          <p:spPr>
            <a:xfrm>
              <a:off x="6811617" y="1611004"/>
              <a:ext cx="1722783" cy="5168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4BBBEE6-1907-40DC-B149-02849637E844}"/>
                </a:ext>
              </a:extLst>
            </p:cNvPr>
            <p:cNvSpPr/>
            <p:nvPr/>
          </p:nvSpPr>
          <p:spPr>
            <a:xfrm>
              <a:off x="331304" y="1431235"/>
              <a:ext cx="6347792" cy="7421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08EC4F4-4B1F-43FF-8BB5-A8C71853CAF8}"/>
                </a:ext>
              </a:extLst>
            </p:cNvPr>
            <p:cNvSpPr txBox="1"/>
            <p:nvPr/>
          </p:nvSpPr>
          <p:spPr>
            <a:xfrm>
              <a:off x="8666921" y="1684755"/>
              <a:ext cx="2436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 action on this record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65F498-B870-4D2D-B087-26F64E39D5FF}"/>
              </a:ext>
            </a:extLst>
          </p:cNvPr>
          <p:cNvGrpSpPr/>
          <p:nvPr/>
        </p:nvGrpSpPr>
        <p:grpSpPr>
          <a:xfrm>
            <a:off x="331304" y="5291695"/>
            <a:ext cx="10772438" cy="632791"/>
            <a:chOff x="331304" y="1431235"/>
            <a:chExt cx="10772438" cy="742122"/>
          </a:xfrm>
        </p:grpSpPr>
        <p:sp>
          <p:nvSpPr>
            <p:cNvPr id="27" name="Arrow: Left 26">
              <a:extLst>
                <a:ext uri="{FF2B5EF4-FFF2-40B4-BE49-F238E27FC236}">
                  <a16:creationId xmlns:a16="http://schemas.microsoft.com/office/drawing/2014/main" id="{B0BBD164-439F-42EE-8ACB-65D26A7C688F}"/>
                </a:ext>
              </a:extLst>
            </p:cNvPr>
            <p:cNvSpPr/>
            <p:nvPr/>
          </p:nvSpPr>
          <p:spPr>
            <a:xfrm>
              <a:off x="6811617" y="1611004"/>
              <a:ext cx="1722783" cy="5168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F36CFEE-986C-4850-9186-6A6A35B5E072}"/>
                </a:ext>
              </a:extLst>
            </p:cNvPr>
            <p:cNvSpPr/>
            <p:nvPr/>
          </p:nvSpPr>
          <p:spPr>
            <a:xfrm>
              <a:off x="331304" y="1431235"/>
              <a:ext cx="6347792" cy="7421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0C1E68-A2A5-4E70-8883-6579BFD9AA48}"/>
                </a:ext>
              </a:extLst>
            </p:cNvPr>
            <p:cNvSpPr txBox="1"/>
            <p:nvPr/>
          </p:nvSpPr>
          <p:spPr>
            <a:xfrm>
              <a:off x="8666921" y="1684755"/>
              <a:ext cx="2436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 action on this record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08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6.googleusercontent.com/vt7N34YXN6rF1riKEFm-V_css4i15mfB_jzPlA6mRtG6dzOlr_yBG1qb5MHqP0bP6nJuYWq23M_7U7WVR8Z2E7kaWnU3Y99g9SIXQEi4cGvXmP4emaMQKCYGSegnxKSyQ0Z02JYv">
            <a:hlinkClick r:id="rId2"/>
            <a:extLst>
              <a:ext uri="{FF2B5EF4-FFF2-40B4-BE49-F238E27FC236}">
                <a16:creationId xmlns:a16="http://schemas.microsoft.com/office/drawing/2014/main" id="{07556D10-54B9-4F96-8EB0-B5D5AE89F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553" y="0"/>
            <a:ext cx="71988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498A76-EDA8-4BAD-AD94-7323074422F8}"/>
              </a:ext>
            </a:extLst>
          </p:cNvPr>
          <p:cNvSpPr/>
          <p:nvPr/>
        </p:nvSpPr>
        <p:spPr>
          <a:xfrm rot="19433237">
            <a:off x="-509674" y="2107864"/>
            <a:ext cx="12530048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takes a LONG !!!</a:t>
            </a:r>
          </a:p>
          <a:p>
            <a:pPr algn="ctr"/>
            <a:r>
              <a:rPr 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 seconds ++++</a:t>
            </a:r>
          </a:p>
          <a:p>
            <a:pPr algn="ctr"/>
            <a:r>
              <a:rPr lang="en-US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slow, so sad</a:t>
            </a:r>
            <a:endParaRPr lang="en-US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1080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 ceramic coffee mug filled with black liquid">
            <a:extLst>
              <a:ext uri="{FF2B5EF4-FFF2-40B4-BE49-F238E27FC236}">
                <a16:creationId xmlns:a16="http://schemas.microsoft.com/office/drawing/2014/main" id="{414A5A89-032D-44B1-8D2B-9E466772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73" y="872999"/>
            <a:ext cx="8984884" cy="577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D84359-CE6B-45B3-A64D-7DCD1C0E95D8}"/>
              </a:ext>
            </a:extLst>
          </p:cNvPr>
          <p:cNvSpPr/>
          <p:nvPr/>
        </p:nvSpPr>
        <p:spPr>
          <a:xfrm>
            <a:off x="-176168" y="-90051"/>
            <a:ext cx="12192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can we do different?</a:t>
            </a:r>
            <a:endParaRPr lang="en-US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8888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how me the money">
            <a:extLst>
              <a:ext uri="{FF2B5EF4-FFF2-40B4-BE49-F238E27FC236}">
                <a16:creationId xmlns:a16="http://schemas.microsoft.com/office/drawing/2014/main" id="{A95E8714-2FF4-4CA6-AE9B-6BCA9752147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94" y="0"/>
            <a:ext cx="10309412" cy="687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502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3.googleusercontent.com/78YetAZfCTx3qq1tzb2F5ntzsrRzSJZbkr8--sQKtJ-y8IDsfmLi7msb3ZcLuueFaBcdsI8-ib6SP3R_jssHxpwUyypNnbg-dNekYrJf5yvJSyMDaPW-d_rN6Z-mxoy9mrf2WQ6d">
            <a:extLst>
              <a:ext uri="{FF2B5EF4-FFF2-40B4-BE49-F238E27FC236}">
                <a16:creationId xmlns:a16="http://schemas.microsoft.com/office/drawing/2014/main" id="{7C58E181-3B58-4DAE-A7A2-A792B9593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756203"/>
            <a:ext cx="683895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8691EA-A3D5-497C-891E-99E77A927851}"/>
              </a:ext>
            </a:extLst>
          </p:cNvPr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dirty="0"/>
              <a:t>Correlated sub query (complicated)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9D74084A-5B19-465C-A02A-0883311CA148}"/>
              </a:ext>
            </a:extLst>
          </p:cNvPr>
          <p:cNvSpPr/>
          <p:nvPr/>
        </p:nvSpPr>
        <p:spPr>
          <a:xfrm>
            <a:off x="4749800" y="5854700"/>
            <a:ext cx="4191000" cy="431800"/>
          </a:xfrm>
          <a:prstGeom prst="wedgeEllipseCallout">
            <a:avLst>
              <a:gd name="adj1" fmla="val 40379"/>
              <a:gd name="adj2" fmla="val 113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Less than 1 second to run</a:t>
            </a:r>
          </a:p>
        </p:txBody>
      </p:sp>
    </p:spTree>
    <p:extLst>
      <p:ext uri="{BB962C8B-B14F-4D97-AF65-F5344CB8AC3E}">
        <p14:creationId xmlns:p14="http://schemas.microsoft.com/office/powerpoint/2010/main" val="3178516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3.googleusercontent.com/KvM5gV-3UfT322Bkb6EbJOfBCrex2oKj8pFuNelKK9B5F7dbYpsBiA7WXlZrRcAgsBdKHW5GvQEIJqOAjxj7YfRD7-EEcRqtqbbd_gUezWvnOtjZND8eEhXzFebujZ6xO6U94pEz">
            <a:extLst>
              <a:ext uri="{FF2B5EF4-FFF2-40B4-BE49-F238E27FC236}">
                <a16:creationId xmlns:a16="http://schemas.microsoft.com/office/drawing/2014/main" id="{C079C321-5AB8-42B2-B2BB-1CDD58F5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26" y="646331"/>
            <a:ext cx="9573548" cy="622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003F79-4DD7-422F-A38C-4FD75AACCED5}"/>
              </a:ext>
            </a:extLst>
          </p:cNvPr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dirty="0"/>
              <a:t>Common Table Expression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BD56A61C-F5E5-4271-B227-88342737A818}"/>
              </a:ext>
            </a:extLst>
          </p:cNvPr>
          <p:cNvSpPr/>
          <p:nvPr/>
        </p:nvSpPr>
        <p:spPr>
          <a:xfrm>
            <a:off x="4749800" y="5854700"/>
            <a:ext cx="4191000" cy="431800"/>
          </a:xfrm>
          <a:prstGeom prst="wedgeEllipseCallout">
            <a:avLst>
              <a:gd name="adj1" fmla="val 60682"/>
              <a:gd name="adj2" fmla="val 136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Less than 1 second to run</a:t>
            </a:r>
          </a:p>
        </p:txBody>
      </p:sp>
    </p:spTree>
    <p:extLst>
      <p:ext uri="{BB962C8B-B14F-4D97-AF65-F5344CB8AC3E}">
        <p14:creationId xmlns:p14="http://schemas.microsoft.com/office/powerpoint/2010/main" val="187269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6D9AC8-DAE6-4200-B8F8-B225889E280D}"/>
              </a:ext>
            </a:extLst>
          </p:cNvPr>
          <p:cNvSpPr/>
          <p:nvPr/>
        </p:nvSpPr>
        <p:spPr>
          <a:xfrm>
            <a:off x="268309" y="1254445"/>
            <a:ext cx="11655381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Lets get some records from a table 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 </a:t>
            </a:r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</a:t>
            </a:r>
          </a:p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Using obviously a cursor!</a:t>
            </a:r>
          </a:p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That’s a good idea</a:t>
            </a:r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…….?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7814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3.googleusercontent.com/wIwYzB6965R0-184vaSV350N6E00hJvqhRzC0LWeZ-F8Jw0RrTyJrp8qUsJGKwNw4GNQHIRYRQS7cMtP4bVzF-tuGhW9hk-6qLeSAK4XVUgnNvwh13l2kAI3VwWcz4l7-0Q5tFeD">
            <a:extLst>
              <a:ext uri="{FF2B5EF4-FFF2-40B4-BE49-F238E27FC236}">
                <a16:creationId xmlns:a16="http://schemas.microsoft.com/office/drawing/2014/main" id="{8D0E35F3-78C9-4AB5-8435-8B32D25DF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828675"/>
            <a:ext cx="6838950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7E5503-E0C2-422A-A1C2-50821E647909}"/>
              </a:ext>
            </a:extLst>
          </p:cNvPr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dirty="0"/>
              <a:t>Use Temporary Table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E769A03-67CA-4308-9E86-0CE499856338}"/>
              </a:ext>
            </a:extLst>
          </p:cNvPr>
          <p:cNvSpPr/>
          <p:nvPr/>
        </p:nvSpPr>
        <p:spPr>
          <a:xfrm>
            <a:off x="4749800" y="5854700"/>
            <a:ext cx="4191000" cy="431800"/>
          </a:xfrm>
          <a:prstGeom prst="wedgeEllipseCallout">
            <a:avLst>
              <a:gd name="adj1" fmla="val 37652"/>
              <a:gd name="adj2" fmla="val 136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Less than 1 second to run</a:t>
            </a:r>
          </a:p>
        </p:txBody>
      </p:sp>
    </p:spTree>
    <p:extLst>
      <p:ext uri="{BB962C8B-B14F-4D97-AF65-F5344CB8AC3E}">
        <p14:creationId xmlns:p14="http://schemas.microsoft.com/office/powerpoint/2010/main" val="269496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FFDB3-E0F3-474F-9FAE-78CF3DB8D93D}"/>
              </a:ext>
            </a:extLst>
          </p:cNvPr>
          <p:cNvSpPr/>
          <p:nvPr/>
        </p:nvSpPr>
        <p:spPr>
          <a:xfrm>
            <a:off x="198725" y="119774"/>
            <a:ext cx="11794551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CCF report  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DH Payment Forecast 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timing out when running. 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particular when running for multiple teams.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5DB93-C47D-46F7-B989-9C7AB7733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5" y="1879601"/>
            <a:ext cx="11794550" cy="479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54C54E-2C8F-4425-B8C4-A1571BE46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44391"/>
              </p:ext>
            </p:extLst>
          </p:nvPr>
        </p:nvGraphicFramePr>
        <p:xfrm>
          <a:off x="857250" y="990600"/>
          <a:ext cx="32385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613">
                  <a:extLst>
                    <a:ext uri="{9D8B030D-6E8A-4147-A177-3AD203B41FA5}">
                      <a16:colId xmlns:a16="http://schemas.microsoft.com/office/drawing/2014/main" val="1111367791"/>
                    </a:ext>
                  </a:extLst>
                </a:gridCol>
                <a:gridCol w="2562887">
                  <a:extLst>
                    <a:ext uri="{9D8B030D-6E8A-4147-A177-3AD203B41FA5}">
                      <a16:colId xmlns:a16="http://schemas.microsoft.com/office/drawing/2014/main" val="15455112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StartFrom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01/04/2014 00:00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8033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Team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IRS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88602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Mode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40445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UserID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FFE5E71F-A68E-4B33-BC78-A53900BE720A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4008177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868978"/>
              </p:ext>
            </p:extLst>
          </p:nvPr>
        </p:nvGraphicFramePr>
        <p:xfrm>
          <a:off x="6908800" y="0"/>
          <a:ext cx="4876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4F0FF2B-6413-4A3C-9FB3-84C010BE1FD0}"/>
              </a:ext>
            </a:extLst>
          </p:cNvPr>
          <p:cNvSpPr/>
          <p:nvPr/>
        </p:nvSpPr>
        <p:spPr>
          <a:xfrm>
            <a:off x="299224" y="0"/>
            <a:ext cx="4633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 set 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63C241-240F-46BE-B3E5-446ACBF5D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412284"/>
              </p:ext>
            </p:extLst>
          </p:nvPr>
        </p:nvGraphicFramePr>
        <p:xfrm>
          <a:off x="299224" y="4949230"/>
          <a:ext cx="32385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613">
                  <a:extLst>
                    <a:ext uri="{9D8B030D-6E8A-4147-A177-3AD203B41FA5}">
                      <a16:colId xmlns:a16="http://schemas.microsoft.com/office/drawing/2014/main" val="2980321235"/>
                    </a:ext>
                  </a:extLst>
                </a:gridCol>
                <a:gridCol w="2562887">
                  <a:extLst>
                    <a:ext uri="{9D8B030D-6E8A-4147-A177-3AD203B41FA5}">
                      <a16:colId xmlns:a16="http://schemas.microsoft.com/office/drawing/2014/main" val="2365753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StartFrom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01/04/2014 00:00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252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Team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PRP,PG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8763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Mode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594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UserID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FFE5E71F-A68E-4B33-BC78-A53900BE720A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7218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1B1D708-DFD6-4119-A726-330F82579743}"/>
              </a:ext>
            </a:extLst>
          </p:cNvPr>
          <p:cNvSpPr/>
          <p:nvPr/>
        </p:nvSpPr>
        <p:spPr>
          <a:xfrm>
            <a:off x="159519" y="3742730"/>
            <a:ext cx="4633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 set 2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868329"/>
              </p:ext>
            </p:extLst>
          </p:nvPr>
        </p:nvGraphicFramePr>
        <p:xfrm>
          <a:off x="6876285" y="3742730"/>
          <a:ext cx="4876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3863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3CAC00-CA69-4041-AA6B-6D38854601D0}"/>
              </a:ext>
            </a:extLst>
          </p:cNvPr>
          <p:cNvSpPr/>
          <p:nvPr/>
        </p:nvSpPr>
        <p:spPr>
          <a:xfrm>
            <a:off x="299224" y="698500"/>
            <a:ext cx="4633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 set 3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CE3D14-B843-496E-9A03-84E1A4E7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45935"/>
              </p:ext>
            </p:extLst>
          </p:nvPr>
        </p:nvGraphicFramePr>
        <p:xfrm>
          <a:off x="730254" y="1879600"/>
          <a:ext cx="37719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706">
                  <a:extLst>
                    <a:ext uri="{9D8B030D-6E8A-4147-A177-3AD203B41FA5}">
                      <a16:colId xmlns:a16="http://schemas.microsoft.com/office/drawing/2014/main" val="10344551"/>
                    </a:ext>
                  </a:extLst>
                </a:gridCol>
                <a:gridCol w="3096194">
                  <a:extLst>
                    <a:ext uri="{9D8B030D-6E8A-4147-A177-3AD203B41FA5}">
                      <a16:colId xmlns:a16="http://schemas.microsoft.com/office/drawing/2014/main" val="37123131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StartFrom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01/04/2014 00:00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7259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Team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PRP,GRP2,RISC,PG,RfPB,RDS,IRS,HICF,GRP1,I4I,PDG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918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Mode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5290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UserID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FFE5E71F-A68E-4B33-BC78-A53900BE720A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7182263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926544"/>
              </p:ext>
            </p:extLst>
          </p:nvPr>
        </p:nvGraphicFramePr>
        <p:xfrm>
          <a:off x="5219700" y="889000"/>
          <a:ext cx="6477000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9105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person, indoor, wall, woman&#10;&#10;Description generated with very high confidence">
            <a:extLst>
              <a:ext uri="{FF2B5EF4-FFF2-40B4-BE49-F238E27FC236}">
                <a16:creationId xmlns:a16="http://schemas.microsoft.com/office/drawing/2014/main" id="{ED147C89-4966-46D1-9143-46B36F3E3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31" y="85531"/>
            <a:ext cx="6708710" cy="670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75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trix Morpheus Meme | WHAT IF I TOLD YOU CURSORS ARE GOOD IF USED CORRECTLY? | image tagged in memes,matrix morpheus | made w/ Imgflip meme maker">
            <a:extLst>
              <a:ext uri="{FF2B5EF4-FFF2-40B4-BE49-F238E27FC236}">
                <a16:creationId xmlns:a16="http://schemas.microsoft.com/office/drawing/2014/main" id="{AB7F9539-10BA-4FC6-AB56-F0F661558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32" y="0"/>
            <a:ext cx="113168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42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iyu-igmxl_Qsy5KK6y9TXc3GjouCOfJ3uorOhxZoX3VaRzoaGp94MHxCpplB6e31W94iDw4cGVpKfOtswfs6KXCVS08Vfs7Xps7vQ0IItoH9QLK5gLC6hx3zJVE8Q8NwH7rwsGpc">
            <a:extLst>
              <a:ext uri="{FF2B5EF4-FFF2-40B4-BE49-F238E27FC236}">
                <a16:creationId xmlns:a16="http://schemas.microsoft.com/office/drawing/2014/main" id="{AD396107-BE3E-4E7D-807B-1C63C4ECA7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" b="38523"/>
          <a:stretch/>
        </p:blipFill>
        <p:spPr bwMode="auto">
          <a:xfrm>
            <a:off x="1669775" y="1754326"/>
            <a:ext cx="7848925" cy="508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20EF60-1B3C-45DE-B534-8F09E3D88333}"/>
              </a:ext>
            </a:extLst>
          </p:cNvPr>
          <p:cNvSpPr/>
          <p:nvPr/>
        </p:nvSpPr>
        <p:spPr>
          <a:xfrm>
            <a:off x="0" y="0"/>
            <a:ext cx="1228476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 returns 833 records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long will it take?</a:t>
            </a:r>
          </a:p>
        </p:txBody>
      </p:sp>
    </p:spTree>
    <p:extLst>
      <p:ext uri="{BB962C8B-B14F-4D97-AF65-F5344CB8AC3E}">
        <p14:creationId xmlns:p14="http://schemas.microsoft.com/office/powerpoint/2010/main" val="331637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4BEA40-E039-41A2-B8CB-1202A8197143}"/>
              </a:ext>
            </a:extLst>
          </p:cNvPr>
          <p:cNvSpPr/>
          <p:nvPr/>
        </p:nvSpPr>
        <p:spPr>
          <a:xfrm>
            <a:off x="2846642" y="463831"/>
            <a:ext cx="5809604" cy="6186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choice</a:t>
            </a:r>
          </a:p>
          <a:p>
            <a:pPr marL="914400" indent="-914400" algn="ctr">
              <a:buAutoNum type="alphaLcParenR"/>
            </a:pP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second</a:t>
            </a:r>
          </a:p>
          <a:p>
            <a:pPr marL="914400" indent="-914400" algn="ctr">
              <a:buAutoNum type="alphaLcParenR"/>
            </a:pPr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seconds</a:t>
            </a:r>
          </a:p>
          <a:p>
            <a:pPr marL="914400" indent="-914400" algn="ctr">
              <a:buAutoNum type="alphaLcParenR"/>
            </a:pP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 seconds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 algn="ctr">
              <a:buAutoNum type="alphaLcParenR"/>
            </a:pPr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minutes</a:t>
            </a:r>
          </a:p>
          <a:p>
            <a:pPr marL="914400" indent="-914400" algn="ctr">
              <a:buAutoNum type="alphaLcParenR"/>
            </a:pP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minutes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142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9E39C8-EE40-4C6A-95F4-253EB4AD6396}"/>
              </a:ext>
            </a:extLst>
          </p:cNvPr>
          <p:cNvSpPr/>
          <p:nvPr/>
        </p:nvSpPr>
        <p:spPr>
          <a:xfrm>
            <a:off x="1643782" y="463831"/>
            <a:ext cx="8215327" cy="6186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choice</a:t>
            </a:r>
          </a:p>
          <a:p>
            <a:pPr marL="914400" indent="-914400" algn="ctr">
              <a:buAutoNum type="alphaLcParenR"/>
            </a:pP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second</a:t>
            </a:r>
          </a:p>
          <a:p>
            <a:pPr marL="914400" indent="-914400" algn="ctr">
              <a:buAutoNum type="alphaLcParenR"/>
            </a:pPr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30 seconds (approx.)</a:t>
            </a:r>
          </a:p>
          <a:p>
            <a:pPr marL="914400" indent="-914400" algn="ctr">
              <a:buAutoNum type="alphaLcParenR"/>
            </a:pP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 seconds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 algn="ctr">
              <a:buAutoNum type="alphaLcParenR"/>
            </a:pPr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minutes</a:t>
            </a:r>
          </a:p>
          <a:p>
            <a:pPr marL="914400" indent="-914400" algn="ctr">
              <a:buAutoNum type="alphaLcParenR"/>
            </a:pP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minutes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13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5.googleusercontent.com/iyu-igmxl_Qsy5KK6y9TXc3GjouCOfJ3uorOhxZoX3VaRzoaGp94MHxCpplB6e31W94iDw4cGVpKfOtswfs6KXCVS08Vfs7Xps7vQ0IItoH9QLK5gLC6hx3zJVE8Q8NwH7rwsGpc">
            <a:extLst>
              <a:ext uri="{FF2B5EF4-FFF2-40B4-BE49-F238E27FC236}">
                <a16:creationId xmlns:a16="http://schemas.microsoft.com/office/drawing/2014/main" id="{FA4C8E9B-1740-419D-B6D4-134ED02C7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56" y="71369"/>
            <a:ext cx="6572384" cy="671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E24CE18-3663-4F87-B7AD-FF5C5D88045F}"/>
              </a:ext>
            </a:extLst>
          </p:cNvPr>
          <p:cNvSpPr/>
          <p:nvPr/>
        </p:nvSpPr>
        <p:spPr>
          <a:xfrm>
            <a:off x="8139449" y="3303965"/>
            <a:ext cx="3940934" cy="2047741"/>
          </a:xfrm>
          <a:prstGeom prst="wedgeEllipseCallout">
            <a:avLst>
              <a:gd name="adj1" fmla="val -73362"/>
              <a:gd name="adj2" fmla="val 11029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833 records return in 36 seconds.</a:t>
            </a:r>
          </a:p>
        </p:txBody>
      </p:sp>
    </p:spTree>
    <p:extLst>
      <p:ext uri="{BB962C8B-B14F-4D97-AF65-F5344CB8AC3E}">
        <p14:creationId xmlns:p14="http://schemas.microsoft.com/office/powerpoint/2010/main" val="185506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thumbs up">
            <a:extLst>
              <a:ext uri="{FF2B5EF4-FFF2-40B4-BE49-F238E27FC236}">
                <a16:creationId xmlns:a16="http://schemas.microsoft.com/office/drawing/2014/main" id="{5F002FA0-F032-46D7-9C8E-DD9F65DAF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97321"/>
            <a:ext cx="5462910" cy="273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obama thumbs down">
            <a:extLst>
              <a:ext uri="{FF2B5EF4-FFF2-40B4-BE49-F238E27FC236}">
                <a16:creationId xmlns:a16="http://schemas.microsoft.com/office/drawing/2014/main" id="{A2FEF33D-402C-42F7-9002-611BDFB19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589" y="3688231"/>
            <a:ext cx="5255845" cy="307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BE4761-B9E8-4833-8017-AD47B5A558C9}"/>
              </a:ext>
            </a:extLst>
          </p:cNvPr>
          <p:cNvSpPr/>
          <p:nvPr/>
        </p:nvSpPr>
        <p:spPr>
          <a:xfrm>
            <a:off x="6885050" y="642672"/>
            <a:ext cx="4776863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500" b="1" dirty="0">
                <a:ln w="22225">
                  <a:solidFill>
                    <a:srgbClr val="92D050"/>
                  </a:solidFill>
                  <a:prstDash val="solid"/>
                </a:ln>
                <a:solidFill>
                  <a:srgbClr val="00B050"/>
                </a:solidFill>
              </a:rPr>
              <a:t>Good?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5F012C-986A-4D6D-9A0F-D819CD996416}"/>
              </a:ext>
            </a:extLst>
          </p:cNvPr>
          <p:cNvSpPr/>
          <p:nvPr/>
        </p:nvSpPr>
        <p:spPr>
          <a:xfrm>
            <a:off x="754819" y="4166803"/>
            <a:ext cx="3340104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500" b="1" cap="none" spc="0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Bad?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D9C92-A795-4F05-830A-8D51BEA39ABF}"/>
              </a:ext>
            </a:extLst>
          </p:cNvPr>
          <p:cNvSpPr/>
          <p:nvPr/>
        </p:nvSpPr>
        <p:spPr>
          <a:xfrm>
            <a:off x="4971762" y="2566766"/>
            <a:ext cx="170591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endParaRPr lang="en-US" sz="9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565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6.googleusercontent.com/jEAZXVu_OT5f3CHxPM7qC_O-VeRjFYaGukoDqChVQtQCCeRVWHRobPoswjbDlPP2aq0zIZZZEDU50WhA6g4tJtllOWT2MnkeiVTKkMIIyfXuw9YKmG1c2NX-8noFK3yriufEAk4E">
            <a:extLst>
              <a:ext uri="{FF2B5EF4-FFF2-40B4-BE49-F238E27FC236}">
                <a16:creationId xmlns:a16="http://schemas.microsoft.com/office/drawing/2014/main" id="{418FA2B3-DB57-41E8-820C-A2133FB5C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2" b="50000"/>
          <a:stretch/>
        </p:blipFill>
        <p:spPr bwMode="auto">
          <a:xfrm>
            <a:off x="-1" y="2096327"/>
            <a:ext cx="12187243" cy="384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07856F-6220-46C9-AF9A-83EA1E1FC6AB}"/>
              </a:ext>
            </a:extLst>
          </p:cNvPr>
          <p:cNvSpPr/>
          <p:nvPr/>
        </p:nvSpPr>
        <p:spPr>
          <a:xfrm>
            <a:off x="0" y="0"/>
            <a:ext cx="1228476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 returns 833 records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long will it take?</a:t>
            </a:r>
          </a:p>
        </p:txBody>
      </p:sp>
    </p:spTree>
    <p:extLst>
      <p:ext uri="{BB962C8B-B14F-4D97-AF65-F5344CB8AC3E}">
        <p14:creationId xmlns:p14="http://schemas.microsoft.com/office/powerpoint/2010/main" val="162540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9594</TotalTime>
  <Words>413</Words>
  <Application>Microsoft Office PowerPoint</Application>
  <PresentationFormat>Widescreen</PresentationFormat>
  <Paragraphs>125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French</dc:creator>
  <cp:lastModifiedBy>Robert French</cp:lastModifiedBy>
  <cp:revision>22</cp:revision>
  <dcterms:created xsi:type="dcterms:W3CDTF">2018-07-03T11:47:42Z</dcterms:created>
  <dcterms:modified xsi:type="dcterms:W3CDTF">2018-07-26T12:51:02Z</dcterms:modified>
</cp:coreProperties>
</file>