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2" r:id="rId3"/>
    <p:sldId id="265" r:id="rId4"/>
    <p:sldId id="271" r:id="rId5"/>
    <p:sldId id="268" r:id="rId6"/>
    <p:sldId id="27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03" r:id="rId15"/>
    <p:sldId id="334" r:id="rId16"/>
    <p:sldId id="332" r:id="rId17"/>
    <p:sldId id="318" r:id="rId18"/>
    <p:sldId id="321" r:id="rId19"/>
    <p:sldId id="322" r:id="rId20"/>
    <p:sldId id="335" r:id="rId21"/>
    <p:sldId id="316" r:id="rId22"/>
    <p:sldId id="317" r:id="rId23"/>
    <p:sldId id="320" r:id="rId24"/>
    <p:sldId id="324" r:id="rId25"/>
    <p:sldId id="319" r:id="rId26"/>
    <p:sldId id="337" r:id="rId27"/>
    <p:sldId id="336" r:id="rId28"/>
    <p:sldId id="344" r:id="rId29"/>
    <p:sldId id="345" r:id="rId30"/>
    <p:sldId id="338" r:id="rId31"/>
    <p:sldId id="346" r:id="rId32"/>
    <p:sldId id="340" r:id="rId33"/>
    <p:sldId id="339" r:id="rId34"/>
    <p:sldId id="347" r:id="rId35"/>
    <p:sldId id="348" r:id="rId36"/>
    <p:sldId id="341" r:id="rId37"/>
    <p:sldId id="350" r:id="rId38"/>
    <p:sldId id="349" r:id="rId39"/>
    <p:sldId id="342" r:id="rId40"/>
    <p:sldId id="34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9F645D-65F7-42E8-B677-D20B796A88AD}" v="2802" dt="2019-02-20T09:32:39.5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7" autoAdjust="0"/>
    <p:restoredTop sz="86082" autoAdjust="0"/>
  </p:normalViewPr>
  <p:slideViewPr>
    <p:cSldViewPr snapToGrid="0">
      <p:cViewPr varScale="1">
        <p:scale>
          <a:sx n="98" d="100"/>
          <a:sy n="98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French" userId="591482a7-08b1-44ab-9e75-a93b308adaba" providerId="ADAL" clId="{B69F645D-65F7-42E8-B677-D20B796A88AD}"/>
    <pc:docChg chg="undo custSel mod addSld delSld modSld sldOrd">
      <pc:chgData name="Robert French" userId="591482a7-08b1-44ab-9e75-a93b308adaba" providerId="ADAL" clId="{B69F645D-65F7-42E8-B677-D20B796A88AD}" dt="2019-02-20T09:32:39.540" v="2788"/>
      <pc:docMkLst>
        <pc:docMk/>
      </pc:docMkLst>
      <pc:sldChg chg="modNotesTx">
        <pc:chgData name="Robert French" userId="591482a7-08b1-44ab-9e75-a93b308adaba" providerId="ADAL" clId="{B69F645D-65F7-42E8-B677-D20B796A88AD}" dt="2019-02-08T08:49:29.778" v="1119" actId="20577"/>
        <pc:sldMkLst>
          <pc:docMk/>
          <pc:sldMk cId="3911606293" sldId="265"/>
        </pc:sldMkLst>
      </pc:sldChg>
      <pc:sldChg chg="ord">
        <pc:chgData name="Robert French" userId="591482a7-08b1-44ab-9e75-a93b308adaba" providerId="ADAL" clId="{B69F645D-65F7-42E8-B677-D20B796A88AD}" dt="2019-02-05T20:49:32.557" v="6"/>
        <pc:sldMkLst>
          <pc:docMk/>
          <pc:sldMk cId="791141694" sldId="268"/>
        </pc:sldMkLst>
      </pc:sldChg>
      <pc:sldChg chg="addSp delSp modSp setBg">
        <pc:chgData name="Robert French" userId="591482a7-08b1-44ab-9e75-a93b308adaba" providerId="ADAL" clId="{B69F645D-65F7-42E8-B677-D20B796A88AD}" dt="2019-02-06T20:26:23.145" v="224" actId="14100"/>
        <pc:sldMkLst>
          <pc:docMk/>
          <pc:sldMk cId="2069689617" sldId="274"/>
        </pc:sldMkLst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5" creationId="{8E540DB9-F26F-4FA7-B0BD-8ABA219E33AC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6" creationId="{30DBB67C-C5D8-483E-BCCB-EF00602BBD1A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7" creationId="{DA45183F-E87B-4EDD-A903-0D611E70AD64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8" creationId="{BDB83383-083D-4520-85E5-E82C95F40948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9" creationId="{37A8661F-F373-4215-86FB-0B9536F5CA4E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0" creationId="{8086F79D-7927-4915-A9DC-71D065E157E2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" creationId="{12AC0A80-4012-436B-B64E-F58E2F1F82D3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2" creationId="{491753FC-2835-4549-A83F-7BA6CD8270E8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3" creationId="{A44079B9-8EEE-4022-87AF-589DCDA76D0B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4" creationId="{EF07E978-45E9-4824-AD57-FB64E0EB745B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5" creationId="{7F6855FF-7828-43C6-9F9B-83AF3FEE61DB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6" creationId="{37D59CE6-0347-4062-BF7E-073BFD58AC82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7" creationId="{37AFD808-CCD5-41CD-90EF-0DC73D28B098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8" creationId="{00AB1FC4-4B5E-4E32-A9A7-97D2D2C152ED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9" creationId="{52F2EB68-656B-4082-B131-9864C5802965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20" creationId="{F0F3DAE8-6E3D-403F-8D1E-DBBF680DEB74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21" creationId="{B543336F-A92B-4229-BF03-1E2AA818685A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22" creationId="{3DBA103C-7683-4968-8873-9001C290F568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23" creationId="{800732FC-CBFB-4705-A956-505D11B24993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24" creationId="{79543FF5-A2A4-4334-B17A-6667FD86717A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25" creationId="{31345991-BC86-4E81-AD66-06513F095EC4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26" creationId="{39E1C060-8B26-4F2F-8210-914439EDFC54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27" creationId="{FE8FCB0A-A170-45FF-8901-A639E4AB685E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28" creationId="{ACE8F8B6-032B-4EB7-8705-7556C56A22F5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29" creationId="{004DCD17-A9FD-4627-93B9-8D616C72F53E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30" creationId="{94BE1C2E-C08D-4418-8890-5807FC770B95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31" creationId="{C3563E62-6E59-4396-84D0-B1924DA41D57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056" creationId="{2DA819BC-FFB1-4DF2-9D85-52EF8374B345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057" creationId="{0E654FCC-6E41-41BC-A022-DCA3D454A01B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058" creationId="{4CFEEE11-D5BF-46D3-8960-DC1FF5F60A4C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059" creationId="{1AF48DE6-EE5E-4D14-A049-B108A1A3A944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061" creationId="{3DFD09FA-F500-4BB0-B0B0-7FC83E0213B0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062" creationId="{D462E907-F8A1-4C38-8C63-CC30CA71C321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064" creationId="{F12FB2FF-EE2F-4D2B-B66A-C2631C321A43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065" creationId="{B8703CED-3E86-43DC-AD26-97F571D4594D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066" creationId="{4D2C35F0-5050-4636-8637-5B61F5D99C0D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067" creationId="{AA7CBA09-2983-4D93-8D8E-E0C02228BD68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068" creationId="{B89BBDA5-70DD-4AA9-9DB5-D51D41BCD2F4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069" creationId="{9312597E-1E64-40C6-9E1A-ED782D868B6D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070" creationId="{68F59C85-FBAB-49EE-9DA0-2F67019A96FA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071" creationId="{BAB0F0E4-BA6B-421E-B692-FECA4BABAD96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072" creationId="{E872CF24-8622-4529-A151-91F35A39E643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074" creationId="{9EDB1D98-716A-412B-970A-04E87A26B684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075" creationId="{AE2546DE-566E-40EC-9908-11948D0D8A52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076" creationId="{41F16927-8EC8-4B04-993F-CDE6C736F7B0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077" creationId="{DF0A12D2-4F58-42AF-94BA-FB4296B90500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078" creationId="{1951A3AF-D1F8-46BC-9BE6-9313BC632D02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079" creationId="{478859BE-F8C5-4AD5-BF60-7EB85E45E657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080" creationId="{F3320307-5EC3-4558-95CB-D242146FA35A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081" creationId="{158E96C2-FC2A-4278-9A1A-704B2760473E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082" creationId="{192B618E-9111-4D42-BC11-4D4440EB8441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083" creationId="{790F5134-6B79-463D-8477-EADA5255A44D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084" creationId="{4EF1FCEF-645B-45A2-A16A-6AD148380435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085" creationId="{9BDB2E2E-2D1B-4888-9DA9-5BAC3022AC28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086" creationId="{B9FD97E3-C702-4A06-A112-90BA3430E159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087" creationId="{9F48872A-6337-494A-A89F-FB2D515E5CDF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20" creationId="{DCF0D749-5ACA-439B-8A44-93AC8281BBBC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21" creationId="{D9D413A2-D85F-48F5-8E79-48AF2D6F08B0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22" creationId="{5A28C753-2A6E-4F7C-8B9B-E9206919430E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23" creationId="{2796E4CC-24A3-4704-B360-AA98C6DCEFF3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24" creationId="{453381B5-FA4C-4CC7-B6C7-E8E1DD1C9D96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25" creationId="{4F236885-FC34-49C2-B941-D044C83DA57C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26" creationId="{76B49C1A-600E-419B-BD1A-AF7252E361E5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27" creationId="{BD33468A-96E1-4299-8F15-4DB1C378C9ED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28" creationId="{DF21EAFF-B93D-493A-B5B3-58D63E00F494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29" creationId="{2B17F114-09E1-48D8-A4E3-66A67E4DCC6A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31" creationId="{FE2ABAF7-78C5-45B3-87B2-6A538BE3C559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32" creationId="{7B02CA87-DEC0-4231-92AF-ED9871364067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33" creationId="{011F9586-5F64-4FF7-A152-6A8EC4FDE45A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34" creationId="{ECF5AE21-B55F-4ECB-8AB7-7BF419DE7B6A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35" creationId="{B6273698-A177-467A-959C-540AD999F821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36" creationId="{D5CA4F37-F34D-4EB6-8C5E-C105994E0D2C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37" creationId="{02AC8F35-308C-4353-8AC8-E5E3DA713EC4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38" creationId="{CD204E2F-C26D-441C-8F0A-D9EDA39D5C53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39" creationId="{61005355-D0F6-4BE2-BB6D-46DC79AAC4B1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40" creationId="{B9DDAB6E-31ED-47D0-A833-6EEBA42B9C2F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41" creationId="{CB4782AA-0675-45FA-84C1-334941BDC59C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42" creationId="{C7D88161-7F61-4D99-94C2-0CC0101D20FC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43" creationId="{60E37468-4983-43E3-A2BB-007D9B1F1698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44" creationId="{6329A965-4050-4DE8-B5FE-2FE8ECBCBAAB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45" creationId="{C7375EE6-75B7-4E4F-BC62-7FC8932CE073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46" creationId="{2F86C857-F320-4269-A6CB-7876987BDB35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47" creationId="{2B7B53A3-AE0C-4AC4-9818-E4E5907E5A8C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48" creationId="{89EFEA61-F139-4515-86EF-79A144C5C13B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49" creationId="{BFE55EC3-CA19-4576-A4E1-B1F5175F6E92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50" creationId="{4DA4514B-09E2-4312-823C-45AB1CB6F934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51" creationId="{A5D1145D-D3CE-4DC9-BCFE-5F6AE7DB2EC6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52" creationId="{78A9CCB6-B55B-413E-82E6-57D6D15FAAC3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53" creationId="{1B24965E-FB37-4A28-9796-E0236FA6DD46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54" creationId="{71003CF7-9569-4490-9FA7-F2C9B7589E67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55" creationId="{6F936DC5-D60C-4AC3-9CDC-5243ABDE115E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56" creationId="{329F1B2D-C43A-4AFC-836F-ED9E3D832F49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57" creationId="{40D58DA6-5448-48DB-953F-E36EA52BD1C5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58" creationId="{0EDFE677-CCBC-4978-8661-806FF11E5EF3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59" creationId="{AF361AEE-DAE0-4FE2-91A4-D6F456B8A531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60" creationId="{0556B900-0332-432E-950B-155D94A115BD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61" creationId="{83308939-4CEC-400A-B4DD-F621FE457685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62" creationId="{7F056760-8F37-4131-BEB6-47F95C5C57C9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63" creationId="{7F03F95F-508A-4886-A342-458095E9F2C5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64" creationId="{F0961A48-F517-4227-BEAE-94F236F0E6A3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66" creationId="{0DEA718D-258A-405D-8FF8-7A4086154C0E}"/>
          </ac:spMkLst>
        </pc:spChg>
        <pc:spChg chg="add del">
          <ac:chgData name="Robert French" userId="591482a7-08b1-44ab-9e75-a93b308adaba" providerId="ADAL" clId="{B69F645D-65F7-42E8-B677-D20B796A88AD}" dt="2019-02-06T20:23:59.187" v="218" actId="478"/>
          <ac:spMkLst>
            <pc:docMk/>
            <pc:sldMk cId="2069689617" sldId="274"/>
            <ac:spMk id="1167" creationId="{9E6DA741-EC6E-4DE9-A49E-2B8518EFED1A}"/>
          </ac:spMkLst>
        </pc:spChg>
        <pc:graphicFrameChg chg="add del mod">
          <ac:chgData name="Robert French" userId="591482a7-08b1-44ab-9e75-a93b308adaba" providerId="ADAL" clId="{B69F645D-65F7-42E8-B677-D20B796A88AD}" dt="2019-02-06T20:23:59.187" v="218" actId="478"/>
          <ac:graphicFrameMkLst>
            <pc:docMk/>
            <pc:sldMk cId="2069689617" sldId="274"/>
            <ac:graphicFrameMk id="4" creationId="{5CBC4D1D-B361-46E2-B879-E4A54334C527}"/>
          </ac:graphicFrameMkLst>
        </pc:graphicFrameChg>
        <pc:picChg chg="del">
          <ac:chgData name="Robert French" userId="591482a7-08b1-44ab-9e75-a93b308adaba" providerId="ADAL" clId="{B69F645D-65F7-42E8-B677-D20B796A88AD}" dt="2019-02-06T20:23:40.292" v="215" actId="478"/>
          <ac:picMkLst>
            <pc:docMk/>
            <pc:sldMk cId="2069689617" sldId="274"/>
            <ac:picMk id="2" creationId="{C2DCBBA5-7ED3-4D47-B784-29FDA17B75BC}"/>
          </ac:picMkLst>
        </pc:picChg>
        <pc:picChg chg="add del">
          <ac:chgData name="Robert French" userId="591482a7-08b1-44ab-9e75-a93b308adaba" providerId="ADAL" clId="{B69F645D-65F7-42E8-B677-D20B796A88AD}" dt="2019-02-06T20:23:59.187" v="218" actId="478"/>
          <ac:picMkLst>
            <pc:docMk/>
            <pc:sldMk cId="2069689617" sldId="274"/>
            <ac:picMk id="1060" creationId="{02BDB2F5-7676-44EA-9329-E8F72F0492A3}"/>
          </ac:picMkLst>
        </pc:picChg>
        <pc:picChg chg="add del">
          <ac:chgData name="Robert French" userId="591482a7-08b1-44ab-9e75-a93b308adaba" providerId="ADAL" clId="{B69F645D-65F7-42E8-B677-D20B796A88AD}" dt="2019-02-06T20:23:59.187" v="218" actId="478"/>
          <ac:picMkLst>
            <pc:docMk/>
            <pc:sldMk cId="2069689617" sldId="274"/>
            <ac:picMk id="1063" creationId="{E709D6B2-620A-4EBE-A361-AA5D5FC55DAA}"/>
          </ac:picMkLst>
        </pc:picChg>
        <pc:picChg chg="add del">
          <ac:chgData name="Robert French" userId="591482a7-08b1-44ab-9e75-a93b308adaba" providerId="ADAL" clId="{B69F645D-65F7-42E8-B677-D20B796A88AD}" dt="2019-02-06T20:23:59.187" v="218" actId="478"/>
          <ac:picMkLst>
            <pc:docMk/>
            <pc:sldMk cId="2069689617" sldId="274"/>
            <ac:picMk id="1073" creationId="{787E5DEB-7FA6-43AD-B7FB-91EA77A6039A}"/>
          </ac:picMkLst>
        </pc:picChg>
        <pc:picChg chg="add del">
          <ac:chgData name="Robert French" userId="591482a7-08b1-44ab-9e75-a93b308adaba" providerId="ADAL" clId="{B69F645D-65F7-42E8-B677-D20B796A88AD}" dt="2019-02-06T20:23:59.187" v="218" actId="478"/>
          <ac:picMkLst>
            <pc:docMk/>
            <pc:sldMk cId="2069689617" sldId="274"/>
            <ac:picMk id="1130" creationId="{D05D9A92-B15F-43F8-8EFE-910BFF59A579}"/>
          </ac:picMkLst>
        </pc:picChg>
        <pc:picChg chg="add del">
          <ac:chgData name="Robert French" userId="591482a7-08b1-44ab-9e75-a93b308adaba" providerId="ADAL" clId="{B69F645D-65F7-42E8-B677-D20B796A88AD}" dt="2019-02-06T20:23:59.187" v="218" actId="478"/>
          <ac:picMkLst>
            <pc:docMk/>
            <pc:sldMk cId="2069689617" sldId="274"/>
            <ac:picMk id="1165" creationId="{1C4BB006-B40C-43AD-B9F6-A95879EEDD1B}"/>
          </ac:picMkLst>
        </pc:picChg>
        <pc:picChg chg="add mod">
          <ac:chgData name="Robert French" userId="591482a7-08b1-44ab-9e75-a93b308adaba" providerId="ADAL" clId="{B69F645D-65F7-42E8-B677-D20B796A88AD}" dt="2019-02-06T20:26:23.145" v="224" actId="14100"/>
          <ac:picMkLst>
            <pc:docMk/>
            <pc:sldMk cId="2069689617" sldId="274"/>
            <ac:picMk id="1169" creationId="{80DC06F6-E38F-4007-8D0F-BDCF916338C4}"/>
          </ac:picMkLst>
        </pc:picChg>
      </pc:sldChg>
      <pc:sldChg chg="delSp ord delAnim">
        <pc:chgData name="Robert French" userId="591482a7-08b1-44ab-9e75-a93b308adaba" providerId="ADAL" clId="{B69F645D-65F7-42E8-B677-D20B796A88AD}" dt="2019-02-08T08:52:10.960" v="1123" actId="478"/>
        <pc:sldMkLst>
          <pc:docMk/>
          <pc:sldMk cId="1305177233" sldId="303"/>
        </pc:sldMkLst>
        <pc:spChg chg="del">
          <ac:chgData name="Robert French" userId="591482a7-08b1-44ab-9e75-a93b308adaba" providerId="ADAL" clId="{B69F645D-65F7-42E8-B677-D20B796A88AD}" dt="2019-02-08T08:52:10.960" v="1123" actId="478"/>
          <ac:spMkLst>
            <pc:docMk/>
            <pc:sldMk cId="1305177233" sldId="303"/>
            <ac:spMk id="2" creationId="{208D9691-C069-45E1-86AB-AAD31D67F6EB}"/>
          </ac:spMkLst>
        </pc:spChg>
      </pc:sldChg>
      <pc:sldChg chg="modSp ord">
        <pc:chgData name="Robert French" userId="591482a7-08b1-44ab-9e75-a93b308adaba" providerId="ADAL" clId="{B69F645D-65F7-42E8-B677-D20B796A88AD}" dt="2019-02-07T19:35:34.001" v="863" actId="1076"/>
        <pc:sldMkLst>
          <pc:docMk/>
          <pc:sldMk cId="405586376" sldId="316"/>
        </pc:sldMkLst>
        <pc:spChg chg="mod">
          <ac:chgData name="Robert French" userId="591482a7-08b1-44ab-9e75-a93b308adaba" providerId="ADAL" clId="{B69F645D-65F7-42E8-B677-D20B796A88AD}" dt="2019-02-07T19:35:00.126" v="854" actId="1076"/>
          <ac:spMkLst>
            <pc:docMk/>
            <pc:sldMk cId="405586376" sldId="316"/>
            <ac:spMk id="5" creationId="{AFB8A5F1-A0CD-4A65-BEB6-A30CC6C95B64}"/>
          </ac:spMkLst>
        </pc:spChg>
        <pc:spChg chg="mod">
          <ac:chgData name="Robert French" userId="591482a7-08b1-44ab-9e75-a93b308adaba" providerId="ADAL" clId="{B69F645D-65F7-42E8-B677-D20B796A88AD}" dt="2019-02-07T19:35:34.001" v="863" actId="1076"/>
          <ac:spMkLst>
            <pc:docMk/>
            <pc:sldMk cId="405586376" sldId="316"/>
            <ac:spMk id="6" creationId="{0B1061D8-A370-4344-9FB5-5D01E18DEF01}"/>
          </ac:spMkLst>
        </pc:spChg>
        <pc:spChg chg="mod">
          <ac:chgData name="Robert French" userId="591482a7-08b1-44ab-9e75-a93b308adaba" providerId="ADAL" clId="{B69F645D-65F7-42E8-B677-D20B796A88AD}" dt="2019-02-07T19:34:57.057" v="853" actId="1076"/>
          <ac:spMkLst>
            <pc:docMk/>
            <pc:sldMk cId="405586376" sldId="316"/>
            <ac:spMk id="7" creationId="{1B6B3CF9-403F-446B-9F0E-57D5053E7508}"/>
          </ac:spMkLst>
        </pc:spChg>
      </pc:sldChg>
      <pc:sldChg chg="addSp delSp modSp ord">
        <pc:chgData name="Robert French" userId="591482a7-08b1-44ab-9e75-a93b308adaba" providerId="ADAL" clId="{B69F645D-65F7-42E8-B677-D20B796A88AD}" dt="2019-02-08T09:02:01.115" v="1136" actId="14100"/>
        <pc:sldMkLst>
          <pc:docMk/>
          <pc:sldMk cId="211855777" sldId="317"/>
        </pc:sldMkLst>
        <pc:picChg chg="add mod">
          <ac:chgData name="Robert French" userId="591482a7-08b1-44ab-9e75-a93b308adaba" providerId="ADAL" clId="{B69F645D-65F7-42E8-B677-D20B796A88AD}" dt="2019-02-08T09:02:01.115" v="1136" actId="14100"/>
          <ac:picMkLst>
            <pc:docMk/>
            <pc:sldMk cId="211855777" sldId="317"/>
            <ac:picMk id="3" creationId="{2CAE7592-A696-43FC-9791-B53E21D8D468}"/>
          </ac:picMkLst>
        </pc:picChg>
        <pc:picChg chg="del">
          <ac:chgData name="Robert French" userId="591482a7-08b1-44ab-9e75-a93b308adaba" providerId="ADAL" clId="{B69F645D-65F7-42E8-B677-D20B796A88AD}" dt="2019-02-08T09:01:50.444" v="1131" actId="478"/>
          <ac:picMkLst>
            <pc:docMk/>
            <pc:sldMk cId="211855777" sldId="317"/>
            <ac:picMk id="4" creationId="{693D8663-D11B-44E7-B288-A399D6B2EE30}"/>
          </ac:picMkLst>
        </pc:picChg>
      </pc:sldChg>
      <pc:sldChg chg="addSp delSp modSp add ord">
        <pc:chgData name="Robert French" userId="591482a7-08b1-44ab-9e75-a93b308adaba" providerId="ADAL" clId="{B69F645D-65F7-42E8-B677-D20B796A88AD}" dt="2019-02-08T08:53:15.243" v="1130" actId="1076"/>
        <pc:sldMkLst>
          <pc:docMk/>
          <pc:sldMk cId="2465745461" sldId="318"/>
        </pc:sldMkLst>
        <pc:spChg chg="del">
          <ac:chgData name="Robert French" userId="591482a7-08b1-44ab-9e75-a93b308adaba" providerId="ADAL" clId="{B69F645D-65F7-42E8-B677-D20B796A88AD}" dt="2019-02-05T21:07:25.134" v="50" actId="478"/>
          <ac:spMkLst>
            <pc:docMk/>
            <pc:sldMk cId="2465745461" sldId="318"/>
            <ac:spMk id="2" creationId="{A97B06C5-A0EB-4608-B24C-AEC0002AB23F}"/>
          </ac:spMkLst>
        </pc:spChg>
        <pc:spChg chg="del">
          <ac:chgData name="Robert French" userId="591482a7-08b1-44ab-9e75-a93b308adaba" providerId="ADAL" clId="{B69F645D-65F7-42E8-B677-D20B796A88AD}" dt="2019-02-05T21:07:26.899" v="51" actId="478"/>
          <ac:spMkLst>
            <pc:docMk/>
            <pc:sldMk cId="2465745461" sldId="318"/>
            <ac:spMk id="3" creationId="{88528E0C-452A-4BB0-8334-5CF6D81F8C29}"/>
          </ac:spMkLst>
        </pc:spChg>
        <pc:spChg chg="add mod">
          <ac:chgData name="Robert French" userId="591482a7-08b1-44ab-9e75-a93b308adaba" providerId="ADAL" clId="{B69F645D-65F7-42E8-B677-D20B796A88AD}" dt="2019-02-08T08:53:15.243" v="1130" actId="1076"/>
          <ac:spMkLst>
            <pc:docMk/>
            <pc:sldMk cId="2465745461" sldId="318"/>
            <ac:spMk id="5" creationId="{3C908F7E-B24A-49D1-B0B7-5EA49F388E4C}"/>
          </ac:spMkLst>
        </pc:spChg>
        <pc:picChg chg="add mod">
          <ac:chgData name="Robert French" userId="591482a7-08b1-44ab-9e75-a93b308adaba" providerId="ADAL" clId="{B69F645D-65F7-42E8-B677-D20B796A88AD}" dt="2019-02-05T21:09:33.324" v="161" actId="14100"/>
          <ac:picMkLst>
            <pc:docMk/>
            <pc:sldMk cId="2465745461" sldId="318"/>
            <ac:picMk id="1026" creationId="{10B5F79D-07FF-42E3-9564-7863A726EF19}"/>
          </ac:picMkLst>
        </pc:picChg>
      </pc:sldChg>
      <pc:sldChg chg="addSp delSp modSp add mod ord setBg">
        <pc:chgData name="Robert French" userId="591482a7-08b1-44ab-9e75-a93b308adaba" providerId="ADAL" clId="{B69F645D-65F7-42E8-B677-D20B796A88AD}" dt="2019-02-08T16:31:25.623" v="1852" actId="1076"/>
        <pc:sldMkLst>
          <pc:docMk/>
          <pc:sldMk cId="2239274967" sldId="319"/>
        </pc:sldMkLst>
        <pc:spChg chg="add mod">
          <ac:chgData name="Robert French" userId="591482a7-08b1-44ab-9e75-a93b308adaba" providerId="ADAL" clId="{B69F645D-65F7-42E8-B677-D20B796A88AD}" dt="2019-02-08T09:54:56.747" v="1229" actId="26606"/>
          <ac:spMkLst>
            <pc:docMk/>
            <pc:sldMk cId="2239274967" sldId="319"/>
            <ac:spMk id="2" creationId="{5931C2F6-D93E-4157-96F3-19C475CC3C1D}"/>
          </ac:spMkLst>
        </pc:spChg>
        <pc:spChg chg="del">
          <ac:chgData name="Robert French" userId="591482a7-08b1-44ab-9e75-a93b308adaba" providerId="ADAL" clId="{B69F645D-65F7-42E8-B677-D20B796A88AD}" dt="2019-02-05T21:11:26.830" v="163" actId="478"/>
          <ac:spMkLst>
            <pc:docMk/>
            <pc:sldMk cId="2239274967" sldId="319"/>
            <ac:spMk id="2" creationId="{81A77932-B452-4768-A1B1-175B528C53CE}"/>
          </ac:spMkLst>
        </pc:spChg>
        <pc:spChg chg="add del mod">
          <ac:chgData name="Robert French" userId="591482a7-08b1-44ab-9e75-a93b308adaba" providerId="ADAL" clId="{B69F645D-65F7-42E8-B677-D20B796A88AD}" dt="2019-02-08T16:27:40.801" v="1303" actId="478"/>
          <ac:spMkLst>
            <pc:docMk/>
            <pc:sldMk cId="2239274967" sldId="319"/>
            <ac:spMk id="3" creationId="{5CA1B81F-D33E-4A7F-B473-A55046735BC2}"/>
          </ac:spMkLst>
        </pc:spChg>
        <pc:spChg chg="add del mod">
          <ac:chgData name="Robert French" userId="591482a7-08b1-44ab-9e75-a93b308adaba" providerId="ADAL" clId="{B69F645D-65F7-42E8-B677-D20B796A88AD}" dt="2019-02-08T16:27:42.858" v="1304" actId="478"/>
          <ac:spMkLst>
            <pc:docMk/>
            <pc:sldMk cId="2239274967" sldId="319"/>
            <ac:spMk id="6" creationId="{9A4F4A33-50AB-4B7F-BFD0-1F81A4F5CA7D}"/>
          </ac:spMkLst>
        </pc:spChg>
        <pc:spChg chg="add del">
          <ac:chgData name="Robert French" userId="591482a7-08b1-44ab-9e75-a93b308adaba" providerId="ADAL" clId="{B69F645D-65F7-42E8-B677-D20B796A88AD}" dt="2019-02-08T09:54:56.747" v="1229" actId="26606"/>
          <ac:spMkLst>
            <pc:docMk/>
            <pc:sldMk cId="2239274967" sldId="319"/>
            <ac:spMk id="10" creationId="{E4505C23-674B-4195-81D6-0C127FEAE3F8}"/>
          </ac:spMkLst>
        </pc:spChg>
        <pc:spChg chg="add del">
          <ac:chgData name="Robert French" userId="591482a7-08b1-44ab-9e75-a93b308adaba" providerId="ADAL" clId="{B69F645D-65F7-42E8-B677-D20B796A88AD}" dt="2019-02-08T09:54:56.747" v="1229" actId="26606"/>
          <ac:spMkLst>
            <pc:docMk/>
            <pc:sldMk cId="2239274967" sldId="319"/>
            <ac:spMk id="12" creationId="{65C9B8F0-FF66-4C15-BD05-E86B87331846}"/>
          </ac:spMkLst>
        </pc:spChg>
        <pc:graphicFrameChg chg="add del">
          <ac:chgData name="Robert French" userId="591482a7-08b1-44ab-9e75-a93b308adaba" providerId="ADAL" clId="{B69F645D-65F7-42E8-B677-D20B796A88AD}" dt="2019-02-08T09:54:56.747" v="1229" actId="26606"/>
          <ac:graphicFrameMkLst>
            <pc:docMk/>
            <pc:sldMk cId="2239274967" sldId="319"/>
            <ac:graphicFrameMk id="5" creationId="{A7CC4108-9A7C-4367-B9BB-C7B50C140066}"/>
          </ac:graphicFrameMkLst>
        </pc:graphicFrameChg>
        <pc:graphicFrameChg chg="add mod modGraphic">
          <ac:chgData name="Robert French" userId="591482a7-08b1-44ab-9e75-a93b308adaba" providerId="ADAL" clId="{B69F645D-65F7-42E8-B677-D20B796A88AD}" dt="2019-02-08T16:31:25.623" v="1852" actId="1076"/>
          <ac:graphicFrameMkLst>
            <pc:docMk/>
            <pc:sldMk cId="2239274967" sldId="319"/>
            <ac:graphicFrameMk id="7" creationId="{46F59335-BEF6-4A01-819E-EDC6F59E83BD}"/>
          </ac:graphicFrameMkLst>
        </pc:graphicFrameChg>
      </pc:sldChg>
      <pc:sldChg chg="addSp delSp modSp add ord">
        <pc:chgData name="Robert French" userId="591482a7-08b1-44ab-9e75-a93b308adaba" providerId="ADAL" clId="{B69F645D-65F7-42E8-B677-D20B796A88AD}" dt="2019-02-08T09:53:18.588" v="1218" actId="403"/>
        <pc:sldMkLst>
          <pc:docMk/>
          <pc:sldMk cId="490056198" sldId="320"/>
        </pc:sldMkLst>
        <pc:spChg chg="del">
          <ac:chgData name="Robert French" userId="591482a7-08b1-44ab-9e75-a93b308adaba" providerId="ADAL" clId="{B69F645D-65F7-42E8-B677-D20B796A88AD}" dt="2019-02-06T20:33:57.722" v="227" actId="478"/>
          <ac:spMkLst>
            <pc:docMk/>
            <pc:sldMk cId="490056198" sldId="320"/>
            <ac:spMk id="2" creationId="{39CE3142-0711-4CB3-A6F8-CEBCFFB55A6D}"/>
          </ac:spMkLst>
        </pc:spChg>
        <pc:spChg chg="del">
          <ac:chgData name="Robert French" userId="591482a7-08b1-44ab-9e75-a93b308adaba" providerId="ADAL" clId="{B69F645D-65F7-42E8-B677-D20B796A88AD}" dt="2019-02-06T20:33:55.264" v="226" actId="478"/>
          <ac:spMkLst>
            <pc:docMk/>
            <pc:sldMk cId="490056198" sldId="320"/>
            <ac:spMk id="3" creationId="{67EF1385-0209-454F-9060-EE24B9D54A63}"/>
          </ac:spMkLst>
        </pc:spChg>
        <pc:spChg chg="add mod">
          <ac:chgData name="Robert French" userId="591482a7-08b1-44ab-9e75-a93b308adaba" providerId="ADAL" clId="{B69F645D-65F7-42E8-B677-D20B796A88AD}" dt="2019-02-08T09:53:18.588" v="1218" actId="403"/>
          <ac:spMkLst>
            <pc:docMk/>
            <pc:sldMk cId="490056198" sldId="320"/>
            <ac:spMk id="4" creationId="{B49CA528-C4DD-4817-851C-F41BE95C6FA5}"/>
          </ac:spMkLst>
        </pc:spChg>
        <pc:picChg chg="add mod">
          <ac:chgData name="Robert French" userId="591482a7-08b1-44ab-9e75-a93b308adaba" providerId="ADAL" clId="{B69F645D-65F7-42E8-B677-D20B796A88AD}" dt="2019-02-08T09:52:00.245" v="1164" actId="1076"/>
          <ac:picMkLst>
            <pc:docMk/>
            <pc:sldMk cId="490056198" sldId="320"/>
            <ac:picMk id="6146" creationId="{65A2697C-D382-46AD-98D5-F081DC8792FD}"/>
          </ac:picMkLst>
        </pc:picChg>
      </pc:sldChg>
      <pc:sldChg chg="addSp delSp modSp add ord">
        <pc:chgData name="Robert French" userId="591482a7-08b1-44ab-9e75-a93b308adaba" providerId="ADAL" clId="{B69F645D-65F7-42E8-B677-D20B796A88AD}" dt="2019-02-07T18:51:07.910" v="844"/>
        <pc:sldMkLst>
          <pc:docMk/>
          <pc:sldMk cId="3112657180" sldId="321"/>
        </pc:sldMkLst>
        <pc:spChg chg="del">
          <ac:chgData name="Robert French" userId="591482a7-08b1-44ab-9e75-a93b308adaba" providerId="ADAL" clId="{B69F645D-65F7-42E8-B677-D20B796A88AD}" dt="2019-02-06T20:34:13.045" v="230" actId="478"/>
          <ac:spMkLst>
            <pc:docMk/>
            <pc:sldMk cId="3112657180" sldId="321"/>
            <ac:spMk id="2" creationId="{4C5FF557-FC1C-4478-843F-14D18B1653B4}"/>
          </ac:spMkLst>
        </pc:spChg>
        <pc:spChg chg="del">
          <ac:chgData name="Robert French" userId="591482a7-08b1-44ab-9e75-a93b308adaba" providerId="ADAL" clId="{B69F645D-65F7-42E8-B677-D20B796A88AD}" dt="2019-02-06T20:34:11.218" v="229" actId="478"/>
          <ac:spMkLst>
            <pc:docMk/>
            <pc:sldMk cId="3112657180" sldId="321"/>
            <ac:spMk id="3" creationId="{AA42FC9D-F700-400E-A735-7A5CF61CDC1A}"/>
          </ac:spMkLst>
        </pc:spChg>
        <pc:picChg chg="add mod">
          <ac:chgData name="Robert French" userId="591482a7-08b1-44ab-9e75-a93b308adaba" providerId="ADAL" clId="{B69F645D-65F7-42E8-B677-D20B796A88AD}" dt="2019-02-06T20:34:32.181" v="236" actId="1076"/>
          <ac:picMkLst>
            <pc:docMk/>
            <pc:sldMk cId="3112657180" sldId="321"/>
            <ac:picMk id="2050" creationId="{9F6148C4-302C-4D67-9556-A8C00CC003E3}"/>
          </ac:picMkLst>
        </pc:picChg>
      </pc:sldChg>
      <pc:sldChg chg="addSp delSp add ord">
        <pc:chgData name="Robert French" userId="591482a7-08b1-44ab-9e75-a93b308adaba" providerId="ADAL" clId="{B69F645D-65F7-42E8-B677-D20B796A88AD}" dt="2019-02-20T09:16:43.998" v="2638"/>
        <pc:sldMkLst>
          <pc:docMk/>
          <pc:sldMk cId="2399865987" sldId="322"/>
        </pc:sldMkLst>
        <pc:spChg chg="del">
          <ac:chgData name="Robert French" userId="591482a7-08b1-44ab-9e75-a93b308adaba" providerId="ADAL" clId="{B69F645D-65F7-42E8-B677-D20B796A88AD}" dt="2019-02-06T20:35:08.936" v="238" actId="478"/>
          <ac:spMkLst>
            <pc:docMk/>
            <pc:sldMk cId="2399865987" sldId="322"/>
            <ac:spMk id="2" creationId="{6C97EF21-879B-46D2-A230-D2CF91677383}"/>
          </ac:spMkLst>
        </pc:spChg>
        <pc:spChg chg="del">
          <ac:chgData name="Robert French" userId="591482a7-08b1-44ab-9e75-a93b308adaba" providerId="ADAL" clId="{B69F645D-65F7-42E8-B677-D20B796A88AD}" dt="2019-02-06T20:35:11.329" v="239" actId="478"/>
          <ac:spMkLst>
            <pc:docMk/>
            <pc:sldMk cId="2399865987" sldId="322"/>
            <ac:spMk id="3" creationId="{B1F7B0DD-879E-4FA7-8776-C85F05615FD0}"/>
          </ac:spMkLst>
        </pc:spChg>
        <pc:picChg chg="add">
          <ac:chgData name="Robert French" userId="591482a7-08b1-44ab-9e75-a93b308adaba" providerId="ADAL" clId="{B69F645D-65F7-42E8-B677-D20B796A88AD}" dt="2019-02-06T20:35:12.844" v="240"/>
          <ac:picMkLst>
            <pc:docMk/>
            <pc:sldMk cId="2399865987" sldId="322"/>
            <ac:picMk id="3074" creationId="{8F85363C-4EB5-46EF-BB80-E4D675590A3A}"/>
          </ac:picMkLst>
        </pc:picChg>
      </pc:sldChg>
      <pc:sldChg chg="addSp delSp modSp add">
        <pc:chgData name="Robert French" userId="591482a7-08b1-44ab-9e75-a93b308adaba" providerId="ADAL" clId="{B69F645D-65F7-42E8-B677-D20B796A88AD}" dt="2019-02-07T09:24:00.991" v="408" actId="1076"/>
        <pc:sldMkLst>
          <pc:docMk/>
          <pc:sldMk cId="4256866545" sldId="324"/>
        </pc:sldMkLst>
        <pc:spChg chg="del">
          <ac:chgData name="Robert French" userId="591482a7-08b1-44ab-9e75-a93b308adaba" providerId="ADAL" clId="{B69F645D-65F7-42E8-B677-D20B796A88AD}" dt="2019-02-07T09:23:41.997" v="401" actId="478"/>
          <ac:spMkLst>
            <pc:docMk/>
            <pc:sldMk cId="4256866545" sldId="324"/>
            <ac:spMk id="2" creationId="{55EBA345-1CE5-4BBC-B0B3-A41F27CB446A}"/>
          </ac:spMkLst>
        </pc:spChg>
        <pc:spChg chg="del">
          <ac:chgData name="Robert French" userId="591482a7-08b1-44ab-9e75-a93b308adaba" providerId="ADAL" clId="{B69F645D-65F7-42E8-B677-D20B796A88AD}" dt="2019-02-07T09:23:43.837" v="402" actId="478"/>
          <ac:spMkLst>
            <pc:docMk/>
            <pc:sldMk cId="4256866545" sldId="324"/>
            <ac:spMk id="3" creationId="{22060838-098F-41F9-94C1-4FA934F7BB4B}"/>
          </ac:spMkLst>
        </pc:spChg>
        <pc:picChg chg="add mod">
          <ac:chgData name="Robert French" userId="591482a7-08b1-44ab-9e75-a93b308adaba" providerId="ADAL" clId="{B69F645D-65F7-42E8-B677-D20B796A88AD}" dt="2019-02-07T09:24:00.991" v="408" actId="1076"/>
          <ac:picMkLst>
            <pc:docMk/>
            <pc:sldMk cId="4256866545" sldId="324"/>
            <ac:picMk id="4098" creationId="{BC6E4C4D-FB12-45FE-A1CE-B2987516FEF3}"/>
          </ac:picMkLst>
        </pc:picChg>
      </pc:sldChg>
      <pc:sldChg chg="addSp delSp modSp add">
        <pc:chgData name="Robert French" userId="591482a7-08b1-44ab-9e75-a93b308adaba" providerId="ADAL" clId="{B69F645D-65F7-42E8-B677-D20B796A88AD}" dt="2019-02-07T15:22:46.486" v="735" actId="1076"/>
        <pc:sldMkLst>
          <pc:docMk/>
          <pc:sldMk cId="659200905" sldId="325"/>
        </pc:sldMkLst>
        <pc:spChg chg="del">
          <ac:chgData name="Robert French" userId="591482a7-08b1-44ab-9e75-a93b308adaba" providerId="ADAL" clId="{B69F645D-65F7-42E8-B677-D20B796A88AD}" dt="2019-02-07T15:20:11.275" v="667" actId="478"/>
          <ac:spMkLst>
            <pc:docMk/>
            <pc:sldMk cId="659200905" sldId="325"/>
            <ac:spMk id="2" creationId="{541418C3-5614-485E-A893-A64328AB6A55}"/>
          </ac:spMkLst>
        </pc:spChg>
        <pc:spChg chg="del">
          <ac:chgData name="Robert French" userId="591482a7-08b1-44ab-9e75-a93b308adaba" providerId="ADAL" clId="{B69F645D-65F7-42E8-B677-D20B796A88AD}" dt="2019-02-07T15:20:13.001" v="668" actId="478"/>
          <ac:spMkLst>
            <pc:docMk/>
            <pc:sldMk cId="659200905" sldId="325"/>
            <ac:spMk id="3" creationId="{7B16A8C4-D76C-4DE1-A9E7-5C18B57B78E0}"/>
          </ac:spMkLst>
        </pc:spChg>
        <pc:spChg chg="add mod">
          <ac:chgData name="Robert French" userId="591482a7-08b1-44ab-9e75-a93b308adaba" providerId="ADAL" clId="{B69F645D-65F7-42E8-B677-D20B796A88AD}" dt="2019-02-07T15:22:46.486" v="735" actId="1076"/>
          <ac:spMkLst>
            <pc:docMk/>
            <pc:sldMk cId="659200905" sldId="325"/>
            <ac:spMk id="4" creationId="{517E1E86-78BE-42A0-9E29-4EA54A8B176C}"/>
          </ac:spMkLst>
        </pc:spChg>
        <pc:spChg chg="add mod">
          <ac:chgData name="Robert French" userId="591482a7-08b1-44ab-9e75-a93b308adaba" providerId="ADAL" clId="{B69F645D-65F7-42E8-B677-D20B796A88AD}" dt="2019-02-07T15:22:41.671" v="734" actId="403"/>
          <ac:spMkLst>
            <pc:docMk/>
            <pc:sldMk cId="659200905" sldId="325"/>
            <ac:spMk id="5" creationId="{5D8DE6C6-2B24-45A6-96B0-6B7F87299A71}"/>
          </ac:spMkLst>
        </pc:spChg>
      </pc:sldChg>
      <pc:sldChg chg="addSp delSp modSp add">
        <pc:chgData name="Robert French" userId="591482a7-08b1-44ab-9e75-a93b308adaba" providerId="ADAL" clId="{B69F645D-65F7-42E8-B677-D20B796A88AD}" dt="2019-02-07T15:33:43.787" v="747" actId="962"/>
        <pc:sldMkLst>
          <pc:docMk/>
          <pc:sldMk cId="3447165610" sldId="326"/>
        </pc:sldMkLst>
        <pc:spChg chg="del">
          <ac:chgData name="Robert French" userId="591482a7-08b1-44ab-9e75-a93b308adaba" providerId="ADAL" clId="{B69F645D-65F7-42E8-B677-D20B796A88AD}" dt="2019-02-07T15:22:53.258" v="737" actId="478"/>
          <ac:spMkLst>
            <pc:docMk/>
            <pc:sldMk cId="3447165610" sldId="326"/>
            <ac:spMk id="2" creationId="{7EC53207-19B6-48D4-9E7B-3FC16684A309}"/>
          </ac:spMkLst>
        </pc:spChg>
        <pc:spChg chg="del">
          <ac:chgData name="Robert French" userId="591482a7-08b1-44ab-9e75-a93b308adaba" providerId="ADAL" clId="{B69F645D-65F7-42E8-B677-D20B796A88AD}" dt="2019-02-07T15:22:55.082" v="738" actId="478"/>
          <ac:spMkLst>
            <pc:docMk/>
            <pc:sldMk cId="3447165610" sldId="326"/>
            <ac:spMk id="3" creationId="{EE753FF5-ABB0-4243-B50B-0DAAC12378AE}"/>
          </ac:spMkLst>
        </pc:spChg>
        <pc:picChg chg="add del mod">
          <ac:chgData name="Robert French" userId="591482a7-08b1-44ab-9e75-a93b308adaba" providerId="ADAL" clId="{B69F645D-65F7-42E8-B677-D20B796A88AD}" dt="2019-02-07T15:33:36.356" v="744" actId="478"/>
          <ac:picMkLst>
            <pc:docMk/>
            <pc:sldMk cId="3447165610" sldId="326"/>
            <ac:picMk id="5" creationId="{9A243110-7F7A-407A-A3C8-15C5A6A1BF15}"/>
          </ac:picMkLst>
        </pc:picChg>
        <pc:picChg chg="add mod">
          <ac:chgData name="Robert French" userId="591482a7-08b1-44ab-9e75-a93b308adaba" providerId="ADAL" clId="{B69F645D-65F7-42E8-B677-D20B796A88AD}" dt="2019-02-07T15:33:43.787" v="747" actId="962"/>
          <ac:picMkLst>
            <pc:docMk/>
            <pc:sldMk cId="3447165610" sldId="326"/>
            <ac:picMk id="7" creationId="{587359E4-C8B1-4618-B6A9-585B5DEAA0FD}"/>
          </ac:picMkLst>
        </pc:picChg>
      </pc:sldChg>
      <pc:sldChg chg="addSp delSp modSp add modNotesTx">
        <pc:chgData name="Robert French" userId="591482a7-08b1-44ab-9e75-a93b308adaba" providerId="ADAL" clId="{B69F645D-65F7-42E8-B677-D20B796A88AD}" dt="2019-02-08T08:50:33.802" v="1121" actId="20577"/>
        <pc:sldMkLst>
          <pc:docMk/>
          <pc:sldMk cId="1395616552" sldId="327"/>
        </pc:sldMkLst>
        <pc:spChg chg="del">
          <ac:chgData name="Robert French" userId="591482a7-08b1-44ab-9e75-a93b308adaba" providerId="ADAL" clId="{B69F645D-65F7-42E8-B677-D20B796A88AD}" dt="2019-02-07T15:33:56.276" v="750" actId="478"/>
          <ac:spMkLst>
            <pc:docMk/>
            <pc:sldMk cId="1395616552" sldId="327"/>
            <ac:spMk id="2" creationId="{4C129884-BCDC-4415-B97C-668CE4465C55}"/>
          </ac:spMkLst>
        </pc:spChg>
        <pc:spChg chg="del">
          <ac:chgData name="Robert French" userId="591482a7-08b1-44ab-9e75-a93b308adaba" providerId="ADAL" clId="{B69F645D-65F7-42E8-B677-D20B796A88AD}" dt="2019-02-07T15:33:55.364" v="749" actId="478"/>
          <ac:spMkLst>
            <pc:docMk/>
            <pc:sldMk cId="1395616552" sldId="327"/>
            <ac:spMk id="3" creationId="{60A86F60-F967-436A-8C20-E6ADF1A4C31A}"/>
          </ac:spMkLst>
        </pc:spChg>
        <pc:spChg chg="add del mod">
          <ac:chgData name="Robert French" userId="591482a7-08b1-44ab-9e75-a93b308adaba" providerId="ADAL" clId="{B69F645D-65F7-42E8-B677-D20B796A88AD}" dt="2019-02-07T15:36:04.508" v="769" actId="478"/>
          <ac:spMkLst>
            <pc:docMk/>
            <pc:sldMk cId="1395616552" sldId="327"/>
            <ac:spMk id="4" creationId="{482A858C-AFA3-47E5-8122-B5991FDCC13E}"/>
          </ac:spMkLst>
        </pc:spChg>
        <pc:spChg chg="add mod">
          <ac:chgData name="Robert French" userId="591482a7-08b1-44ab-9e75-a93b308adaba" providerId="ADAL" clId="{B69F645D-65F7-42E8-B677-D20B796A88AD}" dt="2019-02-07T15:35:40.620" v="763" actId="20577"/>
          <ac:spMkLst>
            <pc:docMk/>
            <pc:sldMk cId="1395616552" sldId="327"/>
            <ac:spMk id="5" creationId="{795E532C-20DE-4427-9B86-CF826A353C33}"/>
          </ac:spMkLst>
        </pc:spChg>
        <pc:spChg chg="add del mod">
          <ac:chgData name="Robert French" userId="591482a7-08b1-44ab-9e75-a93b308adaba" providerId="ADAL" clId="{B69F645D-65F7-42E8-B677-D20B796A88AD}" dt="2019-02-07T15:38:21.318" v="779" actId="478"/>
          <ac:spMkLst>
            <pc:docMk/>
            <pc:sldMk cId="1395616552" sldId="327"/>
            <ac:spMk id="6" creationId="{09BB15EE-82D2-4AC1-9FDC-3C0EF0E74262}"/>
          </ac:spMkLst>
        </pc:spChg>
        <pc:spChg chg="add mod">
          <ac:chgData name="Robert French" userId="591482a7-08b1-44ab-9e75-a93b308adaba" providerId="ADAL" clId="{B69F645D-65F7-42E8-B677-D20B796A88AD}" dt="2019-02-07T15:38:44.263" v="785" actId="1076"/>
          <ac:spMkLst>
            <pc:docMk/>
            <pc:sldMk cId="1395616552" sldId="327"/>
            <ac:spMk id="7" creationId="{CD2737C1-7C90-4381-8950-37EDB9133D5D}"/>
          </ac:spMkLst>
        </pc:spChg>
      </pc:sldChg>
      <pc:sldChg chg="addSp delSp modSp add">
        <pc:chgData name="Robert French" userId="591482a7-08b1-44ab-9e75-a93b308adaba" providerId="ADAL" clId="{B69F645D-65F7-42E8-B677-D20B796A88AD}" dt="2019-02-07T15:45:28.978" v="788" actId="962"/>
        <pc:sldMkLst>
          <pc:docMk/>
          <pc:sldMk cId="3124019954" sldId="328"/>
        </pc:sldMkLst>
        <pc:spChg chg="del">
          <ac:chgData name="Robert French" userId="591482a7-08b1-44ab-9e75-a93b308adaba" providerId="ADAL" clId="{B69F645D-65F7-42E8-B677-D20B796A88AD}" dt="2019-02-07T15:34:07.195" v="756" actId="478"/>
          <ac:spMkLst>
            <pc:docMk/>
            <pc:sldMk cId="3124019954" sldId="328"/>
            <ac:spMk id="2" creationId="{4C7965F5-B3E1-4F9C-8BFB-DC9C166FB1F5}"/>
          </ac:spMkLst>
        </pc:spChg>
        <pc:spChg chg="del">
          <ac:chgData name="Robert French" userId="591482a7-08b1-44ab-9e75-a93b308adaba" providerId="ADAL" clId="{B69F645D-65F7-42E8-B677-D20B796A88AD}" dt="2019-02-07T15:34:07.195" v="756" actId="478"/>
          <ac:spMkLst>
            <pc:docMk/>
            <pc:sldMk cId="3124019954" sldId="328"/>
            <ac:spMk id="3" creationId="{027EDE6D-8B6D-451F-B9B7-83D7627A0505}"/>
          </ac:spMkLst>
        </pc:spChg>
        <pc:picChg chg="add mod">
          <ac:chgData name="Robert French" userId="591482a7-08b1-44ab-9e75-a93b308adaba" providerId="ADAL" clId="{B69F645D-65F7-42E8-B677-D20B796A88AD}" dt="2019-02-07T15:45:28.978" v="788" actId="962"/>
          <ac:picMkLst>
            <pc:docMk/>
            <pc:sldMk cId="3124019954" sldId="328"/>
            <ac:picMk id="5" creationId="{6075B55E-F4D6-4BEF-9B45-F7B572A4B909}"/>
          </ac:picMkLst>
        </pc:picChg>
      </pc:sldChg>
      <pc:sldChg chg="addSp delSp modSp add modNotesTx">
        <pc:chgData name="Robert French" userId="591482a7-08b1-44ab-9e75-a93b308adaba" providerId="ADAL" clId="{B69F645D-65F7-42E8-B677-D20B796A88AD}" dt="2019-02-08T08:51:49.348" v="1122" actId="6549"/>
        <pc:sldMkLst>
          <pc:docMk/>
          <pc:sldMk cId="1116823599" sldId="329"/>
        </pc:sldMkLst>
        <pc:spChg chg="del">
          <ac:chgData name="Robert French" userId="591482a7-08b1-44ab-9e75-a93b308adaba" providerId="ADAL" clId="{B69F645D-65F7-42E8-B677-D20B796A88AD}" dt="2019-02-07T15:34:10.483" v="757" actId="478"/>
          <ac:spMkLst>
            <pc:docMk/>
            <pc:sldMk cId="1116823599" sldId="329"/>
            <ac:spMk id="2" creationId="{D17F14C7-7C90-414B-81E7-1407D76C6998}"/>
          </ac:spMkLst>
        </pc:spChg>
        <pc:spChg chg="del">
          <ac:chgData name="Robert French" userId="591482a7-08b1-44ab-9e75-a93b308adaba" providerId="ADAL" clId="{B69F645D-65F7-42E8-B677-D20B796A88AD}" dt="2019-02-07T15:34:10.483" v="757" actId="478"/>
          <ac:spMkLst>
            <pc:docMk/>
            <pc:sldMk cId="1116823599" sldId="329"/>
            <ac:spMk id="3" creationId="{2A9F8E48-9954-4F21-BA5F-F7BFBF27FCE5}"/>
          </ac:spMkLst>
        </pc:spChg>
        <pc:spChg chg="add mod">
          <ac:chgData name="Robert French" userId="591482a7-08b1-44ab-9e75-a93b308adaba" providerId="ADAL" clId="{B69F645D-65F7-42E8-B677-D20B796A88AD}" dt="2019-02-07T15:47:30.091" v="808" actId="14100"/>
          <ac:spMkLst>
            <pc:docMk/>
            <pc:sldMk cId="1116823599" sldId="329"/>
            <ac:spMk id="4" creationId="{B58CF094-FFDC-49B9-871F-D915B1B99133}"/>
          </ac:spMkLst>
        </pc:spChg>
        <pc:spChg chg="add mod">
          <ac:chgData name="Robert French" userId="591482a7-08b1-44ab-9e75-a93b308adaba" providerId="ADAL" clId="{B69F645D-65F7-42E8-B677-D20B796A88AD}" dt="2019-02-07T15:47:21.741" v="807" actId="14100"/>
          <ac:spMkLst>
            <pc:docMk/>
            <pc:sldMk cId="1116823599" sldId="329"/>
            <ac:spMk id="5" creationId="{A8DF937C-0632-41E3-A215-3FD5B3CF83B8}"/>
          </ac:spMkLst>
        </pc:spChg>
      </pc:sldChg>
      <pc:sldChg chg="addSp delSp modSp add">
        <pc:chgData name="Robert French" userId="591482a7-08b1-44ab-9e75-a93b308adaba" providerId="ADAL" clId="{B69F645D-65F7-42E8-B677-D20B796A88AD}" dt="2019-02-07T15:53:30.305" v="811" actId="962"/>
        <pc:sldMkLst>
          <pc:docMk/>
          <pc:sldMk cId="2842784092" sldId="330"/>
        </pc:sldMkLst>
        <pc:spChg chg="del">
          <ac:chgData name="Robert French" userId="591482a7-08b1-44ab-9e75-a93b308adaba" providerId="ADAL" clId="{B69F645D-65F7-42E8-B677-D20B796A88AD}" dt="2019-02-07T15:34:13.508" v="758" actId="478"/>
          <ac:spMkLst>
            <pc:docMk/>
            <pc:sldMk cId="2842784092" sldId="330"/>
            <ac:spMk id="2" creationId="{8D6B8948-CB91-43B8-81BC-0553FC0A7166}"/>
          </ac:spMkLst>
        </pc:spChg>
        <pc:spChg chg="del">
          <ac:chgData name="Robert French" userId="591482a7-08b1-44ab-9e75-a93b308adaba" providerId="ADAL" clId="{B69F645D-65F7-42E8-B677-D20B796A88AD}" dt="2019-02-07T15:34:13.508" v="758" actId="478"/>
          <ac:spMkLst>
            <pc:docMk/>
            <pc:sldMk cId="2842784092" sldId="330"/>
            <ac:spMk id="3" creationId="{1B9744DD-CDB3-4DB3-8563-4DDAB6B535AC}"/>
          </ac:spMkLst>
        </pc:spChg>
        <pc:picChg chg="add mod">
          <ac:chgData name="Robert French" userId="591482a7-08b1-44ab-9e75-a93b308adaba" providerId="ADAL" clId="{B69F645D-65F7-42E8-B677-D20B796A88AD}" dt="2019-02-07T15:53:30.305" v="811" actId="962"/>
          <ac:picMkLst>
            <pc:docMk/>
            <pc:sldMk cId="2842784092" sldId="330"/>
            <ac:picMk id="5" creationId="{CC21EA0D-7585-4AFC-856B-25106D741CCF}"/>
          </ac:picMkLst>
        </pc:picChg>
      </pc:sldChg>
      <pc:sldChg chg="addSp delSp add">
        <pc:chgData name="Robert French" userId="591482a7-08b1-44ab-9e75-a93b308adaba" providerId="ADAL" clId="{B69F645D-65F7-42E8-B677-D20B796A88AD}" dt="2019-02-07T15:55:46.365" v="812"/>
        <pc:sldMkLst>
          <pc:docMk/>
          <pc:sldMk cId="29046308" sldId="331"/>
        </pc:sldMkLst>
        <pc:spChg chg="del">
          <ac:chgData name="Robert French" userId="591482a7-08b1-44ab-9e75-a93b308adaba" providerId="ADAL" clId="{B69F645D-65F7-42E8-B677-D20B796A88AD}" dt="2019-02-07T15:34:17.204" v="759" actId="478"/>
          <ac:spMkLst>
            <pc:docMk/>
            <pc:sldMk cId="29046308" sldId="331"/>
            <ac:spMk id="2" creationId="{D0D37F54-A57A-4628-8FDE-CB9C7DD11D8D}"/>
          </ac:spMkLst>
        </pc:spChg>
        <pc:spChg chg="del">
          <ac:chgData name="Robert French" userId="591482a7-08b1-44ab-9e75-a93b308adaba" providerId="ADAL" clId="{B69F645D-65F7-42E8-B677-D20B796A88AD}" dt="2019-02-07T15:34:17.204" v="759" actId="478"/>
          <ac:spMkLst>
            <pc:docMk/>
            <pc:sldMk cId="29046308" sldId="331"/>
            <ac:spMk id="3" creationId="{AC1938B3-B301-41BE-8A0D-F3B2996C8FC2}"/>
          </ac:spMkLst>
        </pc:spChg>
        <pc:picChg chg="add">
          <ac:chgData name="Robert French" userId="591482a7-08b1-44ab-9e75-a93b308adaba" providerId="ADAL" clId="{B69F645D-65F7-42E8-B677-D20B796A88AD}" dt="2019-02-07T15:55:46.365" v="812"/>
          <ac:picMkLst>
            <pc:docMk/>
            <pc:sldMk cId="29046308" sldId="331"/>
            <ac:picMk id="5122" creationId="{C82FE8BC-17B8-4809-A2AA-7F710729C0CA}"/>
          </ac:picMkLst>
        </pc:picChg>
      </pc:sldChg>
      <pc:sldChg chg="addSp delSp modSp add">
        <pc:chgData name="Robert French" userId="591482a7-08b1-44ab-9e75-a93b308adaba" providerId="ADAL" clId="{B69F645D-65F7-42E8-B677-D20B796A88AD}" dt="2019-02-07T16:15:15.984" v="821" actId="27614"/>
        <pc:sldMkLst>
          <pc:docMk/>
          <pc:sldMk cId="1082628830" sldId="332"/>
        </pc:sldMkLst>
        <pc:spChg chg="del">
          <ac:chgData name="Robert French" userId="591482a7-08b1-44ab-9e75-a93b308adaba" providerId="ADAL" clId="{B69F645D-65F7-42E8-B677-D20B796A88AD}" dt="2019-02-07T15:34:26.500" v="760" actId="478"/>
          <ac:spMkLst>
            <pc:docMk/>
            <pc:sldMk cId="1082628830" sldId="332"/>
            <ac:spMk id="2" creationId="{AE6DB5BD-0BDF-47C1-948D-BD60DDC792C7}"/>
          </ac:spMkLst>
        </pc:spChg>
        <pc:spChg chg="del">
          <ac:chgData name="Robert French" userId="591482a7-08b1-44ab-9e75-a93b308adaba" providerId="ADAL" clId="{B69F645D-65F7-42E8-B677-D20B796A88AD}" dt="2019-02-07T15:34:26.500" v="760" actId="478"/>
          <ac:spMkLst>
            <pc:docMk/>
            <pc:sldMk cId="1082628830" sldId="332"/>
            <ac:spMk id="3" creationId="{B537D8D6-0299-4815-B310-64E0899B9DFC}"/>
          </ac:spMkLst>
        </pc:spChg>
        <pc:picChg chg="del">
          <ac:chgData name="Robert French" userId="591482a7-08b1-44ab-9e75-a93b308adaba" providerId="ADAL" clId="{B69F645D-65F7-42E8-B677-D20B796A88AD}" dt="2019-02-07T16:08:46.023" v="814"/>
          <ac:picMkLst>
            <pc:docMk/>
            <pc:sldMk cId="1082628830" sldId="332"/>
            <ac:picMk id="4" creationId="{725B1AD2-D4EB-413D-AB64-97883C1F26EE}"/>
          </ac:picMkLst>
        </pc:picChg>
        <pc:picChg chg="add mod">
          <ac:chgData name="Robert French" userId="591482a7-08b1-44ab-9e75-a93b308adaba" providerId="ADAL" clId="{B69F645D-65F7-42E8-B677-D20B796A88AD}" dt="2019-02-07T16:15:15.984" v="821" actId="27614"/>
          <ac:picMkLst>
            <pc:docMk/>
            <pc:sldMk cId="1082628830" sldId="332"/>
            <ac:picMk id="6" creationId="{538039DB-C41D-4962-A0BF-3618AD33F6D0}"/>
          </ac:picMkLst>
        </pc:picChg>
      </pc:sldChg>
      <pc:sldChg chg="addSp delSp modSp add ord modNotesTx">
        <pc:chgData name="Robert French" userId="591482a7-08b1-44ab-9e75-a93b308adaba" providerId="ADAL" clId="{B69F645D-65F7-42E8-B677-D20B796A88AD}" dt="2019-02-08T08:52:15.185" v="1125" actId="20577"/>
        <pc:sldMkLst>
          <pc:docMk/>
          <pc:sldMk cId="2145392685" sldId="334"/>
        </pc:sldMkLst>
        <pc:spChg chg="add mod">
          <ac:chgData name="Robert French" userId="591482a7-08b1-44ab-9e75-a93b308adaba" providerId="ADAL" clId="{B69F645D-65F7-42E8-B677-D20B796A88AD}" dt="2019-02-07T18:50:14.753" v="838" actId="20577"/>
          <ac:spMkLst>
            <pc:docMk/>
            <pc:sldMk cId="2145392685" sldId="334"/>
            <ac:spMk id="2" creationId="{D9117F0C-DB16-47AF-A6AA-E2651A2456C9}"/>
          </ac:spMkLst>
        </pc:spChg>
        <pc:spChg chg="del">
          <ac:chgData name="Robert French" userId="591482a7-08b1-44ab-9e75-a93b308adaba" providerId="ADAL" clId="{B69F645D-65F7-42E8-B677-D20B796A88AD}" dt="2019-02-07T18:48:58.639" v="822" actId="478"/>
          <ac:spMkLst>
            <pc:docMk/>
            <pc:sldMk cId="2145392685" sldId="334"/>
            <ac:spMk id="4" creationId="{B58CF094-FFDC-49B9-871F-D915B1B99133}"/>
          </ac:spMkLst>
        </pc:spChg>
        <pc:spChg chg="mod">
          <ac:chgData name="Robert French" userId="591482a7-08b1-44ab-9e75-a93b308adaba" providerId="ADAL" clId="{B69F645D-65F7-42E8-B677-D20B796A88AD}" dt="2019-02-07T16:09:11.007" v="819" actId="20577"/>
          <ac:spMkLst>
            <pc:docMk/>
            <pc:sldMk cId="2145392685" sldId="334"/>
            <ac:spMk id="5" creationId="{A8DF937C-0632-41E3-A215-3FD5B3CF83B8}"/>
          </ac:spMkLst>
        </pc:spChg>
      </pc:sldChg>
      <pc:sldChg chg="addSp delSp modSp add ord">
        <pc:chgData name="Robert French" userId="591482a7-08b1-44ab-9e75-a93b308adaba" providerId="ADAL" clId="{B69F645D-65F7-42E8-B677-D20B796A88AD}" dt="2019-02-08T09:02:12.674" v="1137"/>
        <pc:sldMkLst>
          <pc:docMk/>
          <pc:sldMk cId="1149707780" sldId="335"/>
        </pc:sldMkLst>
        <pc:spChg chg="del">
          <ac:chgData name="Robert French" userId="591482a7-08b1-44ab-9e75-a93b308adaba" providerId="ADAL" clId="{B69F645D-65F7-42E8-B677-D20B796A88AD}" dt="2019-02-07T21:00:23.180" v="959" actId="478"/>
          <ac:spMkLst>
            <pc:docMk/>
            <pc:sldMk cId="1149707780" sldId="335"/>
            <ac:spMk id="2" creationId="{8B339C78-87DE-4B1D-AA96-3E41CB7165E0}"/>
          </ac:spMkLst>
        </pc:spChg>
        <pc:spChg chg="del">
          <ac:chgData name="Robert French" userId="591482a7-08b1-44ab-9e75-a93b308adaba" providerId="ADAL" clId="{B69F645D-65F7-42E8-B677-D20B796A88AD}" dt="2019-02-07T21:00:21.684" v="958" actId="478"/>
          <ac:spMkLst>
            <pc:docMk/>
            <pc:sldMk cId="1149707780" sldId="335"/>
            <ac:spMk id="3" creationId="{852339ED-FD2C-48EB-B896-C397E497D054}"/>
          </ac:spMkLst>
        </pc:spChg>
        <pc:picChg chg="add del mod">
          <ac:chgData name="Robert French" userId="591482a7-08b1-44ab-9e75-a93b308adaba" providerId="ADAL" clId="{B69F645D-65F7-42E8-B677-D20B796A88AD}" dt="2019-02-07T21:02:05.223" v="963" actId="478"/>
          <ac:picMkLst>
            <pc:docMk/>
            <pc:sldMk cId="1149707780" sldId="335"/>
            <ac:picMk id="5" creationId="{C21FDA9B-CACF-469E-8C26-C68C65A29A1E}"/>
          </ac:picMkLst>
        </pc:picChg>
        <pc:picChg chg="add mod">
          <ac:chgData name="Robert French" userId="591482a7-08b1-44ab-9e75-a93b308adaba" providerId="ADAL" clId="{B69F645D-65F7-42E8-B677-D20B796A88AD}" dt="2019-02-07T21:02:13.866" v="966" actId="962"/>
          <ac:picMkLst>
            <pc:docMk/>
            <pc:sldMk cId="1149707780" sldId="335"/>
            <ac:picMk id="7" creationId="{66C96267-A4C6-40DE-B3DF-28206E1DEF30}"/>
          </ac:picMkLst>
        </pc:picChg>
      </pc:sldChg>
      <pc:sldChg chg="addSp delSp modSp add">
        <pc:chgData name="Robert French" userId="591482a7-08b1-44ab-9e75-a93b308adaba" providerId="ADAL" clId="{B69F645D-65F7-42E8-B677-D20B796A88AD}" dt="2019-02-08T09:54:43.366" v="1227" actId="1076"/>
        <pc:sldMkLst>
          <pc:docMk/>
          <pc:sldMk cId="511565494" sldId="336"/>
        </pc:sldMkLst>
        <pc:spChg chg="del">
          <ac:chgData name="Robert French" userId="591482a7-08b1-44ab-9e75-a93b308adaba" providerId="ADAL" clId="{B69F645D-65F7-42E8-B677-D20B796A88AD}" dt="2019-02-08T09:53:49.915" v="1222" actId="478"/>
          <ac:spMkLst>
            <pc:docMk/>
            <pc:sldMk cId="511565494" sldId="336"/>
            <ac:spMk id="2" creationId="{57A328E2-8520-4530-8805-C10AD0CDE14D}"/>
          </ac:spMkLst>
        </pc:spChg>
        <pc:spChg chg="del">
          <ac:chgData name="Robert French" userId="591482a7-08b1-44ab-9e75-a93b308adaba" providerId="ADAL" clId="{B69F645D-65F7-42E8-B677-D20B796A88AD}" dt="2019-02-08T09:53:48.283" v="1221" actId="478"/>
          <ac:spMkLst>
            <pc:docMk/>
            <pc:sldMk cId="511565494" sldId="336"/>
            <ac:spMk id="3" creationId="{0323A17C-B304-4818-BF95-4D3C0DF5E301}"/>
          </ac:spMkLst>
        </pc:spChg>
        <pc:picChg chg="add mod">
          <ac:chgData name="Robert French" userId="591482a7-08b1-44ab-9e75-a93b308adaba" providerId="ADAL" clId="{B69F645D-65F7-42E8-B677-D20B796A88AD}" dt="2019-02-08T09:54:43.366" v="1227" actId="1076"/>
          <ac:picMkLst>
            <pc:docMk/>
            <pc:sldMk cId="511565494" sldId="336"/>
            <ac:picMk id="4" creationId="{EF6AEC11-FB36-4695-8752-EA1E6C538FA5}"/>
          </ac:picMkLst>
        </pc:picChg>
      </pc:sldChg>
      <pc:sldChg chg="addSp delSp modSp add">
        <pc:chgData name="Robert French" userId="591482a7-08b1-44ab-9e75-a93b308adaba" providerId="ADAL" clId="{B69F645D-65F7-42E8-B677-D20B796A88AD}" dt="2019-02-08T16:19:30.678" v="1302" actId="1076"/>
        <pc:sldMkLst>
          <pc:docMk/>
          <pc:sldMk cId="1475656640" sldId="337"/>
        </pc:sldMkLst>
        <pc:spChg chg="del">
          <ac:chgData name="Robert French" userId="591482a7-08b1-44ab-9e75-a93b308adaba" providerId="ADAL" clId="{B69F645D-65F7-42E8-B677-D20B796A88AD}" dt="2019-02-08T09:58:37.786" v="1232" actId="478"/>
          <ac:spMkLst>
            <pc:docMk/>
            <pc:sldMk cId="1475656640" sldId="337"/>
            <ac:spMk id="2" creationId="{9B0C9E36-E2E6-4BA9-AFB1-F36085F8D96F}"/>
          </ac:spMkLst>
        </pc:spChg>
        <pc:spChg chg="del">
          <ac:chgData name="Robert French" userId="591482a7-08b1-44ab-9e75-a93b308adaba" providerId="ADAL" clId="{B69F645D-65F7-42E8-B677-D20B796A88AD}" dt="2019-02-08T09:58:32.515" v="1231" actId="478"/>
          <ac:spMkLst>
            <pc:docMk/>
            <pc:sldMk cId="1475656640" sldId="337"/>
            <ac:spMk id="3" creationId="{E05AA179-A01F-4B76-AB55-1741ECB78D80}"/>
          </ac:spMkLst>
        </pc:spChg>
        <pc:spChg chg="add del mod">
          <ac:chgData name="Robert French" userId="591482a7-08b1-44ab-9e75-a93b308adaba" providerId="ADAL" clId="{B69F645D-65F7-42E8-B677-D20B796A88AD}" dt="2019-02-08T16:13:24.838" v="1244" actId="478"/>
          <ac:spMkLst>
            <pc:docMk/>
            <pc:sldMk cId="1475656640" sldId="337"/>
            <ac:spMk id="4" creationId="{3535470C-7614-452A-9D6A-D00F04FA5575}"/>
          </ac:spMkLst>
        </pc:spChg>
        <pc:spChg chg="add mod">
          <ac:chgData name="Robert French" userId="591482a7-08b1-44ab-9e75-a93b308adaba" providerId="ADAL" clId="{B69F645D-65F7-42E8-B677-D20B796A88AD}" dt="2019-02-08T16:19:08.719" v="1298" actId="1076"/>
          <ac:spMkLst>
            <pc:docMk/>
            <pc:sldMk cId="1475656640" sldId="337"/>
            <ac:spMk id="5" creationId="{7CA2E7C7-BC22-408B-962E-E9B599880E11}"/>
          </ac:spMkLst>
        </pc:spChg>
        <pc:spChg chg="add del">
          <ac:chgData name="Robert French" userId="591482a7-08b1-44ab-9e75-a93b308adaba" providerId="ADAL" clId="{B69F645D-65F7-42E8-B677-D20B796A88AD}" dt="2019-02-08T16:15:42.872" v="1249"/>
          <ac:spMkLst>
            <pc:docMk/>
            <pc:sldMk cId="1475656640" sldId="337"/>
            <ac:spMk id="6" creationId="{BD199FA0-BE8A-4700-91E8-C3AC56AB3590}"/>
          </ac:spMkLst>
        </pc:spChg>
        <pc:spChg chg="add mod">
          <ac:chgData name="Robert French" userId="591482a7-08b1-44ab-9e75-a93b308adaba" providerId="ADAL" clId="{B69F645D-65F7-42E8-B677-D20B796A88AD}" dt="2019-02-08T16:19:16.189" v="1300" actId="1076"/>
          <ac:spMkLst>
            <pc:docMk/>
            <pc:sldMk cId="1475656640" sldId="337"/>
            <ac:spMk id="7" creationId="{B495F38A-B710-4F64-B639-387E06206552}"/>
          </ac:spMkLst>
        </pc:spChg>
        <pc:spChg chg="add mod">
          <ac:chgData name="Robert French" userId="591482a7-08b1-44ab-9e75-a93b308adaba" providerId="ADAL" clId="{B69F645D-65F7-42E8-B677-D20B796A88AD}" dt="2019-02-08T16:19:08.719" v="1298" actId="1076"/>
          <ac:spMkLst>
            <pc:docMk/>
            <pc:sldMk cId="1475656640" sldId="337"/>
            <ac:spMk id="8" creationId="{5B9AC7D2-7630-4E64-8A37-BA90922D83F3}"/>
          </ac:spMkLst>
        </pc:spChg>
        <pc:spChg chg="add mod">
          <ac:chgData name="Robert French" userId="591482a7-08b1-44ab-9e75-a93b308adaba" providerId="ADAL" clId="{B69F645D-65F7-42E8-B677-D20B796A88AD}" dt="2019-02-08T16:19:30.678" v="1302" actId="1076"/>
          <ac:spMkLst>
            <pc:docMk/>
            <pc:sldMk cId="1475656640" sldId="337"/>
            <ac:spMk id="9" creationId="{8146DE11-84FF-4E7B-BA91-D6CCF5CDB689}"/>
          </ac:spMkLst>
        </pc:spChg>
        <pc:spChg chg="add mod">
          <ac:chgData name="Robert French" userId="591482a7-08b1-44ab-9e75-a93b308adaba" providerId="ADAL" clId="{B69F645D-65F7-42E8-B677-D20B796A88AD}" dt="2019-02-08T16:18:57.757" v="1297" actId="113"/>
          <ac:spMkLst>
            <pc:docMk/>
            <pc:sldMk cId="1475656640" sldId="337"/>
            <ac:spMk id="10" creationId="{20A663E4-8AE0-4598-83EC-D981879059E0}"/>
          </ac:spMkLst>
        </pc:spChg>
      </pc:sldChg>
      <pc:sldChg chg="addSp delSp modSp add">
        <pc:chgData name="Robert French" userId="591482a7-08b1-44ab-9e75-a93b308adaba" providerId="ADAL" clId="{B69F645D-65F7-42E8-B677-D20B796A88AD}" dt="2019-02-19T20:41:37.184" v="1985" actId="1076"/>
        <pc:sldMkLst>
          <pc:docMk/>
          <pc:sldMk cId="346092407" sldId="338"/>
        </pc:sldMkLst>
        <pc:spChg chg="add del mod">
          <ac:chgData name="Robert French" userId="591482a7-08b1-44ab-9e75-a93b308adaba" providerId="ADAL" clId="{B69F645D-65F7-42E8-B677-D20B796A88AD}" dt="2019-02-19T20:32:07.103" v="1861"/>
          <ac:spMkLst>
            <pc:docMk/>
            <pc:sldMk cId="346092407" sldId="338"/>
            <ac:spMk id="2" creationId="{1C0B803C-BD5C-4C8F-A449-6DD4801524B6}"/>
          </ac:spMkLst>
        </pc:spChg>
        <pc:spChg chg="del">
          <ac:chgData name="Robert French" userId="591482a7-08b1-44ab-9e75-a93b308adaba" providerId="ADAL" clId="{B69F645D-65F7-42E8-B677-D20B796A88AD}" dt="2019-02-08T16:04:50.817" v="1235" actId="478"/>
          <ac:spMkLst>
            <pc:docMk/>
            <pc:sldMk cId="346092407" sldId="338"/>
            <ac:spMk id="2" creationId="{AFCA87DA-AF6A-46FD-BF8B-4B5CE13AF04B}"/>
          </ac:spMkLst>
        </pc:spChg>
        <pc:spChg chg="add mod">
          <ac:chgData name="Robert French" userId="591482a7-08b1-44ab-9e75-a93b308adaba" providerId="ADAL" clId="{B69F645D-65F7-42E8-B677-D20B796A88AD}" dt="2019-02-19T20:40:34.950" v="1928" actId="1076"/>
          <ac:spMkLst>
            <pc:docMk/>
            <pc:sldMk cId="346092407" sldId="338"/>
            <ac:spMk id="3" creationId="{8D1F4030-0077-42E2-A503-07F24E0BC695}"/>
          </ac:spMkLst>
        </pc:spChg>
        <pc:spChg chg="del">
          <ac:chgData name="Robert French" userId="591482a7-08b1-44ab-9e75-a93b308adaba" providerId="ADAL" clId="{B69F645D-65F7-42E8-B677-D20B796A88AD}" dt="2019-02-08T16:04:48.978" v="1234" actId="478"/>
          <ac:spMkLst>
            <pc:docMk/>
            <pc:sldMk cId="346092407" sldId="338"/>
            <ac:spMk id="3" creationId="{DE921E6B-EF38-4792-A24E-BBC09AB05FAD}"/>
          </ac:spMkLst>
        </pc:spChg>
        <pc:cxnChg chg="add mod">
          <ac:chgData name="Robert French" userId="591482a7-08b1-44ab-9e75-a93b308adaba" providerId="ADAL" clId="{B69F645D-65F7-42E8-B677-D20B796A88AD}" dt="2019-02-19T20:41:37.184" v="1985" actId="1076"/>
          <ac:cxnSpMkLst>
            <pc:docMk/>
            <pc:sldMk cId="346092407" sldId="338"/>
            <ac:cxnSpMk id="5" creationId="{E66B5B84-A078-46C0-98E5-38FD1C0E0D14}"/>
          </ac:cxnSpMkLst>
        </pc:cxnChg>
      </pc:sldChg>
      <pc:sldChg chg="addSp modSp add">
        <pc:chgData name="Robert French" userId="591482a7-08b1-44ab-9e75-a93b308adaba" providerId="ADAL" clId="{B69F645D-65F7-42E8-B677-D20B796A88AD}" dt="2019-02-20T08:04:24.565" v="2548" actId="255"/>
        <pc:sldMkLst>
          <pc:docMk/>
          <pc:sldMk cId="3052796656" sldId="339"/>
        </pc:sldMkLst>
        <pc:spChg chg="add mod">
          <ac:chgData name="Robert French" userId="591482a7-08b1-44ab-9e75-a93b308adaba" providerId="ADAL" clId="{B69F645D-65F7-42E8-B677-D20B796A88AD}" dt="2019-02-19T21:05:29.242" v="2371" actId="404"/>
          <ac:spMkLst>
            <pc:docMk/>
            <pc:sldMk cId="3052796656" sldId="339"/>
            <ac:spMk id="2" creationId="{301C2978-8A97-406E-A69F-023CB976FA55}"/>
          </ac:spMkLst>
        </pc:spChg>
        <pc:spChg chg="add mod">
          <ac:chgData name="Robert French" userId="591482a7-08b1-44ab-9e75-a93b308adaba" providerId="ADAL" clId="{B69F645D-65F7-42E8-B677-D20B796A88AD}" dt="2019-02-20T08:04:24.565" v="2548" actId="255"/>
          <ac:spMkLst>
            <pc:docMk/>
            <pc:sldMk cId="3052796656" sldId="339"/>
            <ac:spMk id="3" creationId="{A600DFAC-AECD-4897-93CA-784E9334F032}"/>
          </ac:spMkLst>
        </pc:spChg>
        <pc:spChg chg="add mod">
          <ac:chgData name="Robert French" userId="591482a7-08b1-44ab-9e75-a93b308adaba" providerId="ADAL" clId="{B69F645D-65F7-42E8-B677-D20B796A88AD}" dt="2019-02-19T21:07:53.338" v="2426" actId="1076"/>
          <ac:spMkLst>
            <pc:docMk/>
            <pc:sldMk cId="3052796656" sldId="339"/>
            <ac:spMk id="4" creationId="{CDB02F44-A321-40D6-886A-5A3FD2BD8270}"/>
          </ac:spMkLst>
        </pc:spChg>
      </pc:sldChg>
      <pc:sldChg chg="addSp add ord">
        <pc:chgData name="Robert French" userId="591482a7-08b1-44ab-9e75-a93b308adaba" providerId="ADAL" clId="{B69F645D-65F7-42E8-B677-D20B796A88AD}" dt="2019-02-19T20:49:09.925" v="2074"/>
        <pc:sldMkLst>
          <pc:docMk/>
          <pc:sldMk cId="3154597496" sldId="340"/>
        </pc:sldMkLst>
        <pc:picChg chg="add">
          <ac:chgData name="Robert French" userId="591482a7-08b1-44ab-9e75-a93b308adaba" providerId="ADAL" clId="{B69F645D-65F7-42E8-B677-D20B796A88AD}" dt="2019-02-19T20:31:12.856" v="1856"/>
          <ac:picMkLst>
            <pc:docMk/>
            <pc:sldMk cId="3154597496" sldId="340"/>
            <ac:picMk id="1026" creationId="{6D1B6D33-AF93-4BEE-B1F3-13DF58EBD3C4}"/>
          </ac:picMkLst>
        </pc:picChg>
      </pc:sldChg>
      <pc:sldChg chg="addSp modSp add">
        <pc:chgData name="Robert French" userId="591482a7-08b1-44ab-9e75-a93b308adaba" providerId="ADAL" clId="{B69F645D-65F7-42E8-B677-D20B796A88AD}" dt="2019-02-20T09:09:59.067" v="2569" actId="1076"/>
        <pc:sldMkLst>
          <pc:docMk/>
          <pc:sldMk cId="2992097267" sldId="341"/>
        </pc:sldMkLst>
        <pc:picChg chg="add mod">
          <ac:chgData name="Robert French" userId="591482a7-08b1-44ab-9e75-a93b308adaba" providerId="ADAL" clId="{B69F645D-65F7-42E8-B677-D20B796A88AD}" dt="2019-02-20T09:09:59.067" v="2569" actId="1076"/>
          <ac:picMkLst>
            <pc:docMk/>
            <pc:sldMk cId="2992097267" sldId="341"/>
            <ac:picMk id="3074" creationId="{5F052CA8-DDD4-40BE-A3EB-9B2E428547F5}"/>
          </ac:picMkLst>
        </pc:picChg>
      </pc:sldChg>
      <pc:sldChg chg="add">
        <pc:chgData name="Robert French" userId="591482a7-08b1-44ab-9e75-a93b308adaba" providerId="ADAL" clId="{B69F645D-65F7-42E8-B677-D20B796A88AD}" dt="2019-02-08T16:04:55.556" v="1239"/>
        <pc:sldMkLst>
          <pc:docMk/>
          <pc:sldMk cId="3332754112" sldId="342"/>
        </pc:sldMkLst>
      </pc:sldChg>
      <pc:sldChg chg="add">
        <pc:chgData name="Robert French" userId="591482a7-08b1-44ab-9e75-a93b308adaba" providerId="ADAL" clId="{B69F645D-65F7-42E8-B677-D20B796A88AD}" dt="2019-02-08T16:04:55.681" v="1240"/>
        <pc:sldMkLst>
          <pc:docMk/>
          <pc:sldMk cId="521060467" sldId="343"/>
        </pc:sldMkLst>
      </pc:sldChg>
      <pc:sldChg chg="addSp delSp modSp add ord modNotesTx">
        <pc:chgData name="Robert French" userId="591482a7-08b1-44ab-9e75-a93b308adaba" providerId="ADAL" clId="{B69F645D-65F7-42E8-B677-D20B796A88AD}" dt="2019-02-20T09:18:26.329" v="2691" actId="20577"/>
        <pc:sldMkLst>
          <pc:docMk/>
          <pc:sldMk cId="1870334572" sldId="344"/>
        </pc:sldMkLst>
        <pc:spChg chg="del mod">
          <ac:chgData name="Robert French" userId="591482a7-08b1-44ab-9e75-a93b308adaba" providerId="ADAL" clId="{B69F645D-65F7-42E8-B677-D20B796A88AD}" dt="2019-02-19T20:33:46.448" v="1871"/>
          <ac:spMkLst>
            <pc:docMk/>
            <pc:sldMk cId="1870334572" sldId="344"/>
            <ac:spMk id="2" creationId="{D9117F0C-DB16-47AF-A6AA-E2651A2456C9}"/>
          </ac:spMkLst>
        </pc:spChg>
        <pc:spChg chg="add mod">
          <ac:chgData name="Robert French" userId="591482a7-08b1-44ab-9e75-a93b308adaba" providerId="ADAL" clId="{B69F645D-65F7-42E8-B677-D20B796A88AD}" dt="2019-02-19T20:34:06.590" v="1875" actId="1076"/>
          <ac:spMkLst>
            <pc:docMk/>
            <pc:sldMk cId="1870334572" sldId="344"/>
            <ac:spMk id="3" creationId="{92102D89-1EA9-4751-9F68-17C11900BD42}"/>
          </ac:spMkLst>
        </pc:spChg>
        <pc:spChg chg="mod">
          <ac:chgData name="Robert French" userId="591482a7-08b1-44ab-9e75-a93b308adaba" providerId="ADAL" clId="{B69F645D-65F7-42E8-B677-D20B796A88AD}" dt="2019-02-19T20:32:32.745" v="1864" actId="20577"/>
          <ac:spMkLst>
            <pc:docMk/>
            <pc:sldMk cId="1870334572" sldId="344"/>
            <ac:spMk id="5" creationId="{A8DF937C-0632-41E3-A215-3FD5B3CF83B8}"/>
          </ac:spMkLst>
        </pc:spChg>
      </pc:sldChg>
      <pc:sldChg chg="addSp delSp modSp add ord">
        <pc:chgData name="Robert French" userId="591482a7-08b1-44ab-9e75-a93b308adaba" providerId="ADAL" clId="{B69F645D-65F7-42E8-B677-D20B796A88AD}" dt="2019-02-19T20:36:21.756" v="1886" actId="1076"/>
        <pc:sldMkLst>
          <pc:docMk/>
          <pc:sldMk cId="3174159192" sldId="345"/>
        </pc:sldMkLst>
        <pc:picChg chg="add mod">
          <ac:chgData name="Robert French" userId="591482a7-08b1-44ab-9e75-a93b308adaba" providerId="ADAL" clId="{B69F645D-65F7-42E8-B677-D20B796A88AD}" dt="2019-02-19T20:36:21.756" v="1886" actId="1076"/>
          <ac:picMkLst>
            <pc:docMk/>
            <pc:sldMk cId="3174159192" sldId="345"/>
            <ac:picMk id="2" creationId="{3AD9F9F3-D916-468A-9E6B-86220B2AF004}"/>
          </ac:picMkLst>
        </pc:picChg>
        <pc:picChg chg="del">
          <ac:chgData name="Robert French" userId="591482a7-08b1-44ab-9e75-a93b308adaba" providerId="ADAL" clId="{B69F645D-65F7-42E8-B677-D20B796A88AD}" dt="2019-02-19T20:36:03.844" v="1880" actId="478"/>
          <ac:picMkLst>
            <pc:docMk/>
            <pc:sldMk cId="3174159192" sldId="345"/>
            <ac:picMk id="3" creationId="{2CAE7592-A696-43FC-9791-B53E21D8D468}"/>
          </ac:picMkLst>
        </pc:picChg>
      </pc:sldChg>
      <pc:sldChg chg="addSp delSp modSp add ord">
        <pc:chgData name="Robert French" userId="591482a7-08b1-44ab-9e75-a93b308adaba" providerId="ADAL" clId="{B69F645D-65F7-42E8-B677-D20B796A88AD}" dt="2019-02-19T20:48:25.631" v="2073" actId="692"/>
        <pc:sldMkLst>
          <pc:docMk/>
          <pc:sldMk cId="3776440108" sldId="346"/>
        </pc:sldMkLst>
        <pc:spChg chg="add mod">
          <ac:chgData name="Robert French" userId="591482a7-08b1-44ab-9e75-a93b308adaba" providerId="ADAL" clId="{B69F645D-65F7-42E8-B677-D20B796A88AD}" dt="2019-02-19T20:48:25.631" v="2073" actId="692"/>
          <ac:spMkLst>
            <pc:docMk/>
            <pc:sldMk cId="3776440108" sldId="346"/>
            <ac:spMk id="2" creationId="{875D0C5A-8F5F-4BF4-9182-A9F1D97DBDA8}"/>
          </ac:spMkLst>
        </pc:spChg>
        <pc:spChg chg="mod">
          <ac:chgData name="Robert French" userId="591482a7-08b1-44ab-9e75-a93b308adaba" providerId="ADAL" clId="{B69F645D-65F7-42E8-B677-D20B796A88AD}" dt="2019-02-19T20:46:50.271" v="2044" actId="20577"/>
          <ac:spMkLst>
            <pc:docMk/>
            <pc:sldMk cId="3776440108" sldId="346"/>
            <ac:spMk id="3" creationId="{92102D89-1EA9-4751-9F68-17C11900BD42}"/>
          </ac:spMkLst>
        </pc:spChg>
        <pc:spChg chg="add del mod">
          <ac:chgData name="Robert French" userId="591482a7-08b1-44ab-9e75-a93b308adaba" providerId="ADAL" clId="{B69F645D-65F7-42E8-B677-D20B796A88AD}" dt="2019-02-19T20:43:00.965" v="1992" actId="20577"/>
          <ac:spMkLst>
            <pc:docMk/>
            <pc:sldMk cId="3776440108" sldId="346"/>
            <ac:spMk id="5" creationId="{A8DF937C-0632-41E3-A215-3FD5B3CF83B8}"/>
          </ac:spMkLst>
        </pc:spChg>
      </pc:sldChg>
      <pc:sldChg chg="addSp delSp modSp add ord modNotesTx">
        <pc:chgData name="Robert French" userId="591482a7-08b1-44ab-9e75-a93b308adaba" providerId="ADAL" clId="{B69F645D-65F7-42E8-B677-D20B796A88AD}" dt="2019-02-20T09:20:10.681" v="2731" actId="20577"/>
        <pc:sldMkLst>
          <pc:docMk/>
          <pc:sldMk cId="3332438968" sldId="347"/>
        </pc:sldMkLst>
        <pc:picChg chg="del">
          <ac:chgData name="Robert French" userId="591482a7-08b1-44ab-9e75-a93b308adaba" providerId="ADAL" clId="{B69F645D-65F7-42E8-B677-D20B796A88AD}" dt="2019-02-20T08:56:46.909" v="2552" actId="478"/>
          <ac:picMkLst>
            <pc:docMk/>
            <pc:sldMk cId="3332438968" sldId="347"/>
            <ac:picMk id="2" creationId="{3AD9F9F3-D916-468A-9E6B-86220B2AF004}"/>
          </ac:picMkLst>
        </pc:picChg>
        <pc:picChg chg="add del">
          <ac:chgData name="Robert French" userId="591482a7-08b1-44ab-9e75-a93b308adaba" providerId="ADAL" clId="{B69F645D-65F7-42E8-B677-D20B796A88AD}" dt="2019-02-20T08:56:46.909" v="2552" actId="478"/>
          <ac:picMkLst>
            <pc:docMk/>
            <pc:sldMk cId="3332438968" sldId="347"/>
            <ac:picMk id="2050" creationId="{E6860239-4F32-4EEA-AF76-81F53D912404}"/>
          </ac:picMkLst>
        </pc:picChg>
        <pc:picChg chg="add del mod">
          <ac:chgData name="Robert French" userId="591482a7-08b1-44ab-9e75-a93b308adaba" providerId="ADAL" clId="{B69F645D-65F7-42E8-B677-D20B796A88AD}" dt="2019-02-20T08:57:13.782" v="2556" actId="478"/>
          <ac:picMkLst>
            <pc:docMk/>
            <pc:sldMk cId="3332438968" sldId="347"/>
            <ac:picMk id="2052" creationId="{A247181A-F94A-4060-BCE7-317B0A0A1411}"/>
          </ac:picMkLst>
        </pc:picChg>
        <pc:picChg chg="add mod">
          <ac:chgData name="Robert French" userId="591482a7-08b1-44ab-9e75-a93b308adaba" providerId="ADAL" clId="{B69F645D-65F7-42E8-B677-D20B796A88AD}" dt="2019-02-20T08:57:21.050" v="2560" actId="1076"/>
          <ac:picMkLst>
            <pc:docMk/>
            <pc:sldMk cId="3332438968" sldId="347"/>
            <ac:picMk id="2054" creationId="{67D3FBC3-7D8A-49C4-AB84-F6742032C982}"/>
          </ac:picMkLst>
        </pc:picChg>
      </pc:sldChg>
      <pc:sldChg chg="addSp delSp modSp add">
        <pc:chgData name="Robert French" userId="591482a7-08b1-44ab-9e75-a93b308adaba" providerId="ADAL" clId="{B69F645D-65F7-42E8-B677-D20B796A88AD}" dt="2019-02-20T09:11:32.150" v="2632" actId="404"/>
        <pc:sldMkLst>
          <pc:docMk/>
          <pc:sldMk cId="3371616624" sldId="348"/>
        </pc:sldMkLst>
        <pc:spChg chg="mod">
          <ac:chgData name="Robert French" userId="591482a7-08b1-44ab-9e75-a93b308adaba" providerId="ADAL" clId="{B69F645D-65F7-42E8-B677-D20B796A88AD}" dt="2019-02-20T09:11:32.150" v="2632" actId="404"/>
          <ac:spMkLst>
            <pc:docMk/>
            <pc:sldMk cId="3371616624" sldId="348"/>
            <ac:spMk id="5" creationId="{73CC6FD7-B7E1-4C62-9706-2EEB888AFBEF}"/>
          </ac:spMkLst>
        </pc:spChg>
        <pc:picChg chg="add mod">
          <ac:chgData name="Robert French" userId="591482a7-08b1-44ab-9e75-a93b308adaba" providerId="ADAL" clId="{B69F645D-65F7-42E8-B677-D20B796A88AD}" dt="2019-02-20T09:11:20.244" v="2624" actId="1076"/>
          <ac:picMkLst>
            <pc:docMk/>
            <pc:sldMk cId="3371616624" sldId="348"/>
            <ac:picMk id="2" creationId="{F595D391-CFC6-4156-BCA8-0091410BF24A}"/>
          </ac:picMkLst>
        </pc:picChg>
        <pc:picChg chg="del">
          <ac:chgData name="Robert French" userId="591482a7-08b1-44ab-9e75-a93b308adaba" providerId="ADAL" clId="{B69F645D-65F7-42E8-B677-D20B796A88AD}" dt="2019-02-20T09:10:09.716" v="2571" actId="478"/>
          <ac:picMkLst>
            <pc:docMk/>
            <pc:sldMk cId="3371616624" sldId="348"/>
            <ac:picMk id="2054" creationId="{67D3FBC3-7D8A-49C4-AB84-F6742032C982}"/>
          </ac:picMkLst>
        </pc:picChg>
      </pc:sldChg>
      <pc:sldChg chg="addSp delSp modSp add ord">
        <pc:chgData name="Robert French" userId="591482a7-08b1-44ab-9e75-a93b308adaba" providerId="ADAL" clId="{B69F645D-65F7-42E8-B677-D20B796A88AD}" dt="2019-02-20T09:23:47.275" v="2787" actId="14100"/>
        <pc:sldMkLst>
          <pc:docMk/>
          <pc:sldMk cId="2801394183" sldId="349"/>
        </pc:sldMkLst>
        <pc:spChg chg="del">
          <ac:chgData name="Robert French" userId="591482a7-08b1-44ab-9e75-a93b308adaba" providerId="ADAL" clId="{B69F645D-65F7-42E8-B677-D20B796A88AD}" dt="2019-02-20T09:21:21.474" v="2735" actId="478"/>
          <ac:spMkLst>
            <pc:docMk/>
            <pc:sldMk cId="2801394183" sldId="349"/>
            <ac:spMk id="2" creationId="{875D0C5A-8F5F-4BF4-9182-A9F1D97DBDA8}"/>
          </ac:spMkLst>
        </pc:spChg>
        <pc:spChg chg="mod">
          <ac:chgData name="Robert French" userId="591482a7-08b1-44ab-9e75-a93b308adaba" providerId="ADAL" clId="{B69F645D-65F7-42E8-B677-D20B796A88AD}" dt="2019-02-20T09:21:30.415" v="2736" actId="404"/>
          <ac:spMkLst>
            <pc:docMk/>
            <pc:sldMk cId="2801394183" sldId="349"/>
            <ac:spMk id="3" creationId="{92102D89-1EA9-4751-9F68-17C11900BD42}"/>
          </ac:spMkLst>
        </pc:spChg>
        <pc:spChg chg="add mod">
          <ac:chgData name="Robert French" userId="591482a7-08b1-44ab-9e75-a93b308adaba" providerId="ADAL" clId="{B69F645D-65F7-42E8-B677-D20B796A88AD}" dt="2019-02-20T09:23:34.905" v="2786" actId="14100"/>
          <ac:spMkLst>
            <pc:docMk/>
            <pc:sldMk cId="2801394183" sldId="349"/>
            <ac:spMk id="4" creationId="{1750038A-8A7A-4E27-8671-9F3A83F938B5}"/>
          </ac:spMkLst>
        </pc:spChg>
        <pc:spChg chg="mod">
          <ac:chgData name="Robert French" userId="591482a7-08b1-44ab-9e75-a93b308adaba" providerId="ADAL" clId="{B69F645D-65F7-42E8-B677-D20B796A88AD}" dt="2019-02-20T09:20:53.588" v="2733" actId="20577"/>
          <ac:spMkLst>
            <pc:docMk/>
            <pc:sldMk cId="2801394183" sldId="349"/>
            <ac:spMk id="5" creationId="{A8DF937C-0632-41E3-A215-3FD5B3CF83B8}"/>
          </ac:spMkLst>
        </pc:spChg>
        <pc:spChg chg="add mod">
          <ac:chgData name="Robert French" userId="591482a7-08b1-44ab-9e75-a93b308adaba" providerId="ADAL" clId="{B69F645D-65F7-42E8-B677-D20B796A88AD}" dt="2019-02-20T09:23:47.275" v="2787" actId="14100"/>
          <ac:spMkLst>
            <pc:docMk/>
            <pc:sldMk cId="2801394183" sldId="349"/>
            <ac:spMk id="6" creationId="{FDD82B81-834E-4231-9350-09B8C147CF2B}"/>
          </ac:spMkLst>
        </pc:spChg>
      </pc:sldChg>
      <pc:sldChg chg="modSp add ord">
        <pc:chgData name="Robert French" userId="591482a7-08b1-44ab-9e75-a93b308adaba" providerId="ADAL" clId="{B69F645D-65F7-42E8-B677-D20B796A88AD}" dt="2019-02-20T09:32:39.540" v="2788"/>
        <pc:sldMkLst>
          <pc:docMk/>
          <pc:sldMk cId="1900972947" sldId="350"/>
        </pc:sldMkLst>
        <pc:cxnChg chg="mod">
          <ac:chgData name="Robert French" userId="591482a7-08b1-44ab-9e75-a93b308adaba" providerId="ADAL" clId="{B69F645D-65F7-42E8-B677-D20B796A88AD}" dt="2019-02-20T09:14:54.080" v="2637" actId="692"/>
          <ac:cxnSpMkLst>
            <pc:docMk/>
            <pc:sldMk cId="1900972947" sldId="350"/>
            <ac:cxnSpMk id="5" creationId="{E66B5B84-A078-46C0-98E5-38FD1C0E0D1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20B7D-E215-40F1-9EED-0EDD1EB01A1B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42DCA-AC9E-49FC-AA2F-970642197E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169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Query1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42DCA-AC9E-49FC-AA2F-970642197EA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733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LetsBuildQueryPart4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42DCA-AC9E-49FC-AA2F-970642197EA6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207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Repeat including current row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42DCA-AC9E-49FC-AA2F-970642197EA6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450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42DCA-AC9E-49FC-AA2F-970642197EA6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08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LetsBuildQueryPart4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42DCA-AC9E-49FC-AA2F-970642197EA6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763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LetsBuildQueryPart1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42DCA-AC9E-49FC-AA2F-970642197EA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039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LetsBuildQueryPart2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42DCA-AC9E-49FC-AA2F-970642197EA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012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LetsBuildQueryPart3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42DCA-AC9E-49FC-AA2F-970642197EA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030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LetsBuildQueryPart4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42DCA-AC9E-49FC-AA2F-970642197EA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35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42DCA-AC9E-49FC-AA2F-970642197EA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120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https://www.red-gate.com/simple-talk/sql/t-sql-programming/introduction-to-t-sql-window-functions/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42DCA-AC9E-49FC-AA2F-970642197EA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735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LetsBuildQueryPart4 – removed customer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42DCA-AC9E-49FC-AA2F-970642197EA6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065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342DCA-AC9E-49FC-AA2F-970642197EA6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611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88A0-B391-4AFE-975D-6D94AE0ED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562FE-FCFA-412A-A2FB-89D1D7D1D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70D12-A80C-47D4-8773-31C698AAE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8FCF-5F87-41EF-B5CE-DC877BB52BA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654E0-2C84-45DF-8639-CE6F5410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C44BD-B3E4-4F66-8F38-1C02DD98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0986-F4FE-469F-BECE-A81E10C41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8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4DF4F-F8F4-4021-8334-0CFB22F0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002EA-C73A-48B5-A625-0D39C0EF6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FFF7-5660-447A-A258-E17B9380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8FCF-5F87-41EF-B5CE-DC877BB52BA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549B8-B103-4BDE-BFFF-672198C6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F597F-E92E-4E08-9140-2BB949E0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0986-F4FE-469F-BECE-A81E10C41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38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1DEC2D-2F67-435E-9FC5-F3394A10B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B85BD-426A-4CC4-989F-4FDEE15D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662AA-3450-487F-B3E6-7D933376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8FCF-5F87-41EF-B5CE-DC877BB52BA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FA4E7-BB96-49AB-9DCA-19328D68B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9E2B9-2C7A-4E5B-A1A0-3039E0E7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0986-F4FE-469F-BECE-A81E10C41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46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CA98-7CA1-4AEC-ABE3-F644CF72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4082-2CED-4EBC-A563-F1BD9B523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01DCE-3167-45F3-9E91-3E0BF2FA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8FCF-5F87-41EF-B5CE-DC877BB52BA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E4C77-7A95-4942-B036-B6933131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658F4-60C0-4FFE-92B7-B88DF7C8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0986-F4FE-469F-BECE-A81E10C41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59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0A99-36F2-4D3B-BAA2-E219E7FF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8D4AF-D981-4F21-9F1C-1F16DEF5C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71A9B-E2C2-47AD-9571-662E6395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8FCF-5F87-41EF-B5CE-DC877BB52BA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33689-FE6C-44D9-A762-4CC1A5ED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798F0-A05C-48A2-AF19-A5770E20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0986-F4FE-469F-BECE-A81E10C41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79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6EE2-BE22-40E0-A6D9-E4BCB566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9DD3D-14EA-49B2-A7BE-AB4C25277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7C17C-4797-461E-8D07-79BF26BE8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5EC41-3206-40E6-BF45-88AE27A0D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8FCF-5F87-41EF-B5CE-DC877BB52BA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9E9E9-54C8-4519-80F3-9D72A2ED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51439-B74B-4C78-9A45-474B6CBC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0986-F4FE-469F-BECE-A81E10C41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33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D665-3D3B-4DFA-83C0-65A49451A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7E38F-8704-441A-9621-73FFD1FAA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8E8A8-7C46-44EA-B341-29EB8440C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FC2D3-5693-4147-8AFB-527CFD875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86CC0-0CBC-4472-95EA-31A231935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5E63C5-3BCD-4D65-9FA1-04D72C0E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8FCF-5F87-41EF-B5CE-DC877BB52BA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034943-0CCB-48E6-9776-A1D094C74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B3FF1-3E87-4674-84E0-ED212D00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0986-F4FE-469F-BECE-A81E10C41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93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445D-6852-4EFC-81DE-4F37B12E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20BDE-EA9D-48D7-8566-1FFBF8BE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8FCF-5F87-41EF-B5CE-DC877BB52BA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71404-2E43-47AD-AA1F-BA04F846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E0661-9F4E-4C8F-8605-67A41766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0986-F4FE-469F-BECE-A81E10C41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34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2269C-78A8-46AD-AEBC-8C87287F1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8FCF-5F87-41EF-B5CE-DC877BB52BA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9D03F2-BC53-4373-BE01-5CD48D37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6537D-10E7-4C58-B74E-8BD354C2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0986-F4FE-469F-BECE-A81E10C41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83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7577-C926-4E9A-A69D-82EF81CF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3BA95-1E38-4801-9B64-6A7C7F8F9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26804-8A8D-40E6-82E4-FB39A3254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C5F24-0F7F-4FF8-9A88-9D425807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8FCF-5F87-41EF-B5CE-DC877BB52BA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BC174-7C63-4C61-B2C6-ACBC2F6E8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B2FB0-0574-43B8-B29C-012587251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0986-F4FE-469F-BECE-A81E10C41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74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9B21-0FC9-41EE-ADBC-907073C94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6FCC6E-66D1-4F90-9551-4CEF79185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68D17-18A1-418D-A7BB-45D00D057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EA098-3E25-4B79-9FA0-50F727359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8FCF-5F87-41EF-B5CE-DC877BB52BA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A058F-0371-47F1-B268-45684839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2B6BF-2A1A-44B3-90E6-5AFB7576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A0986-F4FE-469F-BECE-A81E10C41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28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FEE23-D2C3-4CD8-8E09-FE5D17A4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1DB60-7CC2-44F2-B10C-D78AF33E1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3C1BC-D19B-47A2-821C-A6F9D783A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78FCF-5F87-41EF-B5CE-DC877BB52BAD}" type="datetimeFigureOut">
              <a:rPr lang="en-GB" smtClean="0"/>
              <a:t>13/02/2019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D8D57-E0E0-4DD7-A807-07488C77F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2FE00-F3F0-4F4B-89A1-546A23A43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A0986-F4FE-469F-BECE-A81E10C41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39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0B21F4-1D9C-468C-9385-C2406C9C1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022"/>
            <a:ext cx="12192000" cy="74452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A9BA48-7A33-49A5-B75A-9963C1612080}"/>
              </a:ext>
            </a:extLst>
          </p:cNvPr>
          <p:cNvSpPr/>
          <p:nvPr/>
        </p:nvSpPr>
        <p:spPr>
          <a:xfrm>
            <a:off x="0" y="6596390"/>
            <a:ext cx="22060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/>
              <a:t>Photo by Dmitri Popov on </a:t>
            </a:r>
            <a:r>
              <a:rPr lang="en-GB" sz="1100" dirty="0" err="1"/>
              <a:t>Unsplash</a:t>
            </a:r>
            <a:endParaRPr lang="en-GB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39E4A0-F464-45AC-9FDD-668227B2DA8F}"/>
              </a:ext>
            </a:extLst>
          </p:cNvPr>
          <p:cNvSpPr/>
          <p:nvPr/>
        </p:nvSpPr>
        <p:spPr>
          <a:xfrm>
            <a:off x="343790" y="1740528"/>
            <a:ext cx="12052747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TSQL Windows Functions</a:t>
            </a:r>
          </a:p>
        </p:txBody>
      </p:sp>
    </p:spTree>
    <p:extLst>
      <p:ext uri="{BB962C8B-B14F-4D97-AF65-F5344CB8AC3E}">
        <p14:creationId xmlns:p14="http://schemas.microsoft.com/office/powerpoint/2010/main" val="500094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6075B55E-F4D6-4BEF-9B45-F7B572A4B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716" y="0"/>
            <a:ext cx="72905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19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8CF094-FFDC-49B9-871F-D915B1B99133}"/>
              </a:ext>
            </a:extLst>
          </p:cNvPr>
          <p:cNvSpPr/>
          <p:nvPr/>
        </p:nvSpPr>
        <p:spPr>
          <a:xfrm>
            <a:off x="330740" y="517803"/>
            <a:ext cx="11410545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[Step1]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TOP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PERCENT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[SalesOrderHeader]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[OrderDate]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[SalesOrderHeader]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[CustomerID]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[SalesOrderHeader]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[TotalAmt]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</a:rPr>
              <a:t>/*cast the date to a suitable format to allow sorting*/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[SalesOrderHeader]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[OrderDate]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GB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yyyy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[SalesOrderHeader]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[OrderDate]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'MM'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[YearMonth]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[AdventureWorks2012]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[Sales]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[SalesOrderHeader]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[SalesOrderHeader]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[CustomerID]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11501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[SalesOrderHeader]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[OrderDate]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[Step2]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[Step1]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[CustomerID]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[Step1]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[YearMonth]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[Step1]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[TotalAmt]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[Monthly_Total]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[Step1]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[Step1]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[CustomerID]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[Step1]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[YearMonth]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[Step2]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[CustomerID] 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[Step2]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[YearMonth]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[Step2]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[Monthly_Total]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LEAD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[Step2]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[Monthly_Total]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[Step2]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[YearMonth]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LeadValue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LAG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[Step2]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[Monthly_Total]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[Step2]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[YearMonth]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LagValue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[Step2]</a:t>
            </a:r>
            <a:endParaRPr lang="en-GB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DF937C-0632-41E3-A215-3FD5B3CF83B8}"/>
              </a:ext>
            </a:extLst>
          </p:cNvPr>
          <p:cNvSpPr txBox="1"/>
          <p:nvPr/>
        </p:nvSpPr>
        <p:spPr>
          <a:xfrm>
            <a:off x="1" y="9972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/>
              <a:t>Lets build a query part 3</a:t>
            </a:r>
          </a:p>
        </p:txBody>
      </p:sp>
    </p:spTree>
    <p:extLst>
      <p:ext uri="{BB962C8B-B14F-4D97-AF65-F5344CB8AC3E}">
        <p14:creationId xmlns:p14="http://schemas.microsoft.com/office/powerpoint/2010/main" val="1116823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CC21EA0D-7585-4AFC-856B-25106D741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776" y="0"/>
            <a:ext cx="6414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84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make a change">
            <a:extLst>
              <a:ext uri="{FF2B5EF4-FFF2-40B4-BE49-F238E27FC236}">
                <a16:creationId xmlns:a16="http://schemas.microsoft.com/office/drawing/2014/main" id="{C82FE8BC-17B8-4809-A2AA-7F710729C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6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EEF16AF-86EC-4B5F-AF53-7E50D6CCA3B3}"/>
              </a:ext>
            </a:extLst>
          </p:cNvPr>
          <p:cNvSpPr/>
          <p:nvPr/>
        </p:nvSpPr>
        <p:spPr>
          <a:xfrm>
            <a:off x="1386059" y="1213009"/>
            <a:ext cx="9419887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First_Value</a:t>
            </a:r>
            <a:r>
              <a:rPr lang="en-US" sz="13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2E0BF-D0BB-41CD-B489-32DC7C45032A}"/>
              </a:ext>
            </a:extLst>
          </p:cNvPr>
          <p:cNvSpPr/>
          <p:nvPr/>
        </p:nvSpPr>
        <p:spPr>
          <a:xfrm>
            <a:off x="1463420" y="3606527"/>
            <a:ext cx="9265165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Last_Value</a:t>
            </a:r>
            <a:r>
              <a:rPr lang="en-US" sz="13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(</a:t>
            </a:r>
            <a:r>
              <a:rPr lang="en-US" sz="13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)</a:t>
            </a:r>
            <a:endParaRPr lang="en-GB" sz="13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517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DF937C-0632-41E3-A215-3FD5B3CF83B8}"/>
              </a:ext>
            </a:extLst>
          </p:cNvPr>
          <p:cNvSpPr txBox="1"/>
          <p:nvPr/>
        </p:nvSpPr>
        <p:spPr>
          <a:xfrm>
            <a:off x="1" y="9972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/>
              <a:t>Lets build a query part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117F0C-DB16-47AF-A6AA-E2651A2456C9}"/>
              </a:ext>
            </a:extLst>
          </p:cNvPr>
          <p:cNvSpPr/>
          <p:nvPr/>
        </p:nvSpPr>
        <p:spPr>
          <a:xfrm>
            <a:off x="194552" y="649525"/>
            <a:ext cx="1226657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[Step1]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TOP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PERCENT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[SalesOrderHeader]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[OrderDate]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[SalesOrderHeader]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[CustomerID]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[SalesOrderHeader]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[TotalAmt]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/*cast the date to a suitable format to allow sorting*/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[SalesOrderHeader]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[OrderDate]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GB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yyyy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[SalesOrderHeader]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[OrderDate]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Consolas" panose="020B0609020204030204" pitchFamily="49" charset="0"/>
              </a:rPr>
              <a:t>'MM'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[YearMonth]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[AdventureWorks2012]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[Sales]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[SalesOrderHeader]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[SalesOrderHeader]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[CustomerID]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11501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[SalesOrderHeader]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[OrderDate]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[Step2]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[Step1]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[CustomerID]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[Step1]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[YearMonth]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[Step1]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[TotalAmt]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[Monthly_Total]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[Step1]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[Step1]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[CustomerID]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[Step1]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[YearMonth]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GB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[Step2]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[CustomerID] 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[Step2]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[YearMonth]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[Step2]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[Monthly_Total]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FIRST_VALUE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[Step2]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[Monthly_Total]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[Step2]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[CustomerID]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[Step2]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[YearMonth]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First_Value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LAST_VALUE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[Step2]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[Monthly_Total]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[Step2]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[CustomerID]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[Step2]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[YearMonth]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GB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Last_Value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[Step2]</a:t>
            </a:r>
          </a:p>
        </p:txBody>
      </p:sp>
    </p:spTree>
    <p:extLst>
      <p:ext uri="{BB962C8B-B14F-4D97-AF65-F5344CB8AC3E}">
        <p14:creationId xmlns:p14="http://schemas.microsoft.com/office/powerpoint/2010/main" val="2145392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38039DB-C41D-4962-A0BF-3618AD33F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149" y="0"/>
            <a:ext cx="7749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28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lective focus photo of black pug">
            <a:extLst>
              <a:ext uri="{FF2B5EF4-FFF2-40B4-BE49-F238E27FC236}">
                <a16:creationId xmlns:a16="http://schemas.microsoft.com/office/drawing/2014/main" id="{10B5F79D-07FF-42E3-9564-7863A726E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357" y="1"/>
            <a:ext cx="8305730" cy="588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908F7E-B24A-49D1-B0B7-5EA49F388E4C}"/>
              </a:ext>
            </a:extLst>
          </p:cNvPr>
          <p:cNvSpPr/>
          <p:nvPr/>
        </p:nvSpPr>
        <p:spPr>
          <a:xfrm>
            <a:off x="0" y="5842336"/>
            <a:ext cx="121919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 dear ‘</a:t>
            </a:r>
            <a:r>
              <a:rPr lang="en-US" sz="6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r>
              <a:rPr lang="en-US" sz="6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ast_Value</a:t>
            </a:r>
            <a:r>
              <a:rPr lang="en-US" sz="6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 is not correct</a:t>
            </a:r>
            <a:endParaRPr lang="en-US" sz="6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5745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&quot;Jackie Chan Says What?&quot; Stickers by mindwerkz | Redbubble">
            <a:extLst>
              <a:ext uri="{FF2B5EF4-FFF2-40B4-BE49-F238E27FC236}">
                <a16:creationId xmlns:a16="http://schemas.microsoft.com/office/drawing/2014/main" id="{9F6148C4-302C-4D67-9556-A8C00CC00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332" y="145915"/>
            <a:ext cx="10180108" cy="656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657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ozier is really good">
            <a:extLst>
              <a:ext uri="{FF2B5EF4-FFF2-40B4-BE49-F238E27FC236}">
                <a16:creationId xmlns:a16="http://schemas.microsoft.com/office/drawing/2014/main" id="{8F85363C-4EB5-46EF-BB80-E4D675590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12192000" cy="636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86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3.googleusercontent.com/xYV_8OqHDL3RiZ3EejGFYsSHUL6fN9mdMkxCABLIi7VuftLiujmPxtQhJmYYe4eF8FydZudUieU0YXkV5bEe331gZLvpeIedhL9z0xkV4AelV_OIdg0klW0XiHxPriA4nEEFHZkL">
            <a:extLst>
              <a:ext uri="{FF2B5EF4-FFF2-40B4-BE49-F238E27FC236}">
                <a16:creationId xmlns:a16="http://schemas.microsoft.com/office/drawing/2014/main" id="{B533646C-3093-4325-8C9F-BF5BB401A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173" y="22803"/>
            <a:ext cx="7841278" cy="646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009392-DECD-4BE5-B4F2-7CD3A9742447}"/>
              </a:ext>
            </a:extLst>
          </p:cNvPr>
          <p:cNvSpPr/>
          <p:nvPr/>
        </p:nvSpPr>
        <p:spPr>
          <a:xfrm>
            <a:off x="1745962" y="6488668"/>
            <a:ext cx="870007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dirty="0"/>
              <a:t>Figure 1 - List of all the employee's records ordered by [</a:t>
            </a:r>
            <a:r>
              <a:rPr lang="en-GB" dirty="0" err="1"/>
              <a:t>SickLeaveHours</a:t>
            </a:r>
            <a:r>
              <a:rPr lang="en-GB" dirty="0"/>
              <a:t>] in ascending order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9134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6C96267-A4C6-40DE-B3DF-28206E1DE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34" y="0"/>
            <a:ext cx="111835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07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658CC0-68C4-4CDE-BE7D-17FF5A7363BE}"/>
              </a:ext>
            </a:extLst>
          </p:cNvPr>
          <p:cNvSpPr/>
          <p:nvPr/>
        </p:nvSpPr>
        <p:spPr>
          <a:xfrm>
            <a:off x="1646417" y="1662473"/>
            <a:ext cx="8179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</a:rPr>
              <a:t>, LAST_VALUE([Step2].[</a:t>
            </a:r>
            <a:r>
              <a:rPr lang="en-GB" sz="2400" b="1" dirty="0" err="1">
                <a:latin typeface="Consolas" panose="020B0609020204030204" pitchFamily="49" charset="0"/>
              </a:rPr>
              <a:t>Monthly_Total</a:t>
            </a:r>
            <a:r>
              <a:rPr lang="en-GB" sz="2400" b="1" dirty="0">
                <a:latin typeface="Consolas" panose="020B0609020204030204" pitchFamily="49" charset="0"/>
              </a:rPr>
              <a:t>]) 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OVER (PARTITION BY [Step2].[CustomerID] 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ORDER BY [Step2].[YearMonth]) AS [</a:t>
            </a:r>
            <a:r>
              <a:rPr lang="en-GB" sz="2400" b="1" dirty="0" err="1">
                <a:latin typeface="Consolas" panose="020B0609020204030204" pitchFamily="49" charset="0"/>
              </a:rPr>
              <a:t>Last_Value</a:t>
            </a:r>
            <a:r>
              <a:rPr lang="en-GB" sz="2400" b="1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B8A5F1-A0CD-4A65-BEB6-A30CC6C95B64}"/>
              </a:ext>
            </a:extLst>
          </p:cNvPr>
          <p:cNvSpPr/>
          <p:nvPr/>
        </p:nvSpPr>
        <p:spPr>
          <a:xfrm>
            <a:off x="3452854" y="114579"/>
            <a:ext cx="426001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 this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1061D8-A370-4344-9FB5-5D01E18DEF01}"/>
              </a:ext>
            </a:extLst>
          </p:cNvPr>
          <p:cNvSpPr/>
          <p:nvPr/>
        </p:nvSpPr>
        <p:spPr>
          <a:xfrm>
            <a:off x="789572" y="4410696"/>
            <a:ext cx="98930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, LAST_VALUE([Step2].[</a:t>
            </a:r>
            <a:r>
              <a:rPr lang="en-GB" sz="2400" b="1" dirty="0" err="1">
                <a:latin typeface="Consolas" panose="020B0609020204030204" pitchFamily="49" charset="0"/>
              </a:rPr>
              <a:t>Monthly_Total</a:t>
            </a:r>
            <a:r>
              <a:rPr lang="en-GB" sz="2400" b="1" dirty="0">
                <a:latin typeface="Consolas" panose="020B0609020204030204" pitchFamily="49" charset="0"/>
              </a:rPr>
              <a:t>]) 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OVER (PARTITION BY [Step2].[CustomerID] ORDER BY [Step2].[YearMonth] </a:t>
            </a:r>
          </a:p>
          <a:p>
            <a:r>
              <a:rPr lang="en-GB" sz="2400" b="1" dirty="0">
                <a:latin typeface="Consolas" panose="020B0609020204030204" pitchFamily="49" charset="0"/>
              </a:rPr>
              <a:t>ROWS BETWEEN UNBOUNDED PRECEDING AND UNBOUNDED FOLLOWING) AS [</a:t>
            </a:r>
            <a:r>
              <a:rPr lang="en-GB" sz="2400" b="1" dirty="0" err="1">
                <a:latin typeface="Consolas" panose="020B0609020204030204" pitchFamily="49" charset="0"/>
              </a:rPr>
              <a:t>Last_Value</a:t>
            </a:r>
            <a:r>
              <a:rPr lang="en-GB" sz="2400" b="1" dirty="0">
                <a:latin typeface="Consolas" panose="020B0609020204030204" pitchFamily="49" charset="0"/>
              </a:rPr>
              <a:t>]</a:t>
            </a:r>
            <a:endParaRPr lang="en-GB" b="1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6B3CF9-403F-446B-9F0E-57D5053E7508}"/>
              </a:ext>
            </a:extLst>
          </p:cNvPr>
          <p:cNvSpPr/>
          <p:nvPr/>
        </p:nvSpPr>
        <p:spPr>
          <a:xfrm>
            <a:off x="4348099" y="3082751"/>
            <a:ext cx="246952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this</a:t>
            </a:r>
          </a:p>
        </p:txBody>
      </p:sp>
    </p:spTree>
    <p:extLst>
      <p:ext uri="{BB962C8B-B14F-4D97-AF65-F5344CB8AC3E}">
        <p14:creationId xmlns:p14="http://schemas.microsoft.com/office/powerpoint/2010/main" val="405586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3CC6FD7-B7E1-4C62-9706-2EEB888AFBEF}"/>
              </a:ext>
            </a:extLst>
          </p:cNvPr>
          <p:cNvSpPr/>
          <p:nvPr/>
        </p:nvSpPr>
        <p:spPr>
          <a:xfrm>
            <a:off x="4089938" y="0"/>
            <a:ext cx="401212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 Set</a:t>
            </a:r>
          </a:p>
        </p:txBody>
      </p:sp>
      <p:pic>
        <p:nvPicPr>
          <p:cNvPr id="3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CAE7592-A696-43FC-9791-B53E21D8D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78" y="1481137"/>
            <a:ext cx="11777101" cy="520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5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window in window">
            <a:extLst>
              <a:ext uri="{FF2B5EF4-FFF2-40B4-BE49-F238E27FC236}">
                <a16:creationId xmlns:a16="http://schemas.microsoft.com/office/drawing/2014/main" id="{65A2697C-D382-46AD-98D5-F081DC879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012" y="936489"/>
            <a:ext cx="7117975" cy="571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9CA528-C4DD-4817-851C-F41BE95C6FA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/>
              <a:t>Windows in Windows</a:t>
            </a:r>
          </a:p>
        </p:txBody>
      </p:sp>
    </p:spTree>
    <p:extLst>
      <p:ext uri="{BB962C8B-B14F-4D97-AF65-F5344CB8AC3E}">
        <p14:creationId xmlns:p14="http://schemas.microsoft.com/office/powerpoint/2010/main" val="490056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YNTAX TIME | image tagged in stop hammer time | made w/ Imgflip meme maker">
            <a:extLst>
              <a:ext uri="{FF2B5EF4-FFF2-40B4-BE49-F238E27FC236}">
                <a16:creationId xmlns:a16="http://schemas.microsoft.com/office/drawing/2014/main" id="{BC6E4C4D-FB12-45FE-A1CE-B2987516F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276" y="72958"/>
            <a:ext cx="8949447" cy="671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866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31C2F6-D93E-4157-96F3-19C475CC3C1D}"/>
              </a:ext>
            </a:extLst>
          </p:cNvPr>
          <p:cNvSpPr txBox="1"/>
          <p:nvPr/>
        </p:nvSpPr>
        <p:spPr>
          <a:xfrm>
            <a:off x="0" y="33074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/>
              <a:t>Some key phrases</a:t>
            </a:r>
            <a:endParaRPr lang="en-GB" sz="60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F59335-BEF6-4A01-819E-EDC6F59E8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645237"/>
              </p:ext>
            </p:extLst>
          </p:nvPr>
        </p:nvGraphicFramePr>
        <p:xfrm>
          <a:off x="867383" y="2071810"/>
          <a:ext cx="1045723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204">
                  <a:extLst>
                    <a:ext uri="{9D8B030D-6E8A-4147-A177-3AD203B41FA5}">
                      <a16:colId xmlns:a16="http://schemas.microsoft.com/office/drawing/2014/main" val="1547636274"/>
                    </a:ext>
                  </a:extLst>
                </a:gridCol>
                <a:gridCol w="7607030">
                  <a:extLst>
                    <a:ext uri="{9D8B030D-6E8A-4147-A177-3AD203B41FA5}">
                      <a16:colId xmlns:a16="http://schemas.microsoft.com/office/drawing/2014/main" val="4279605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Used for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1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Positional operator used to define the 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09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Logical operator used to define the frame. Not fully supported.  The default if ROWS is not specified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159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UNBOUNDED PRECEDING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first row of the partition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1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UNBOUNDED FOLLOWING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last row of the partition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80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CURRENT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row where the calculation is being performed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93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FOLLOWING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rows after the current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482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PRECEDING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rows before the current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53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274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A2E7C7-BC22-408B-962E-E9B599880E11}"/>
              </a:ext>
            </a:extLst>
          </p:cNvPr>
          <p:cNvSpPr/>
          <p:nvPr/>
        </p:nvSpPr>
        <p:spPr>
          <a:xfrm>
            <a:off x="262647" y="1957971"/>
            <a:ext cx="107198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ROWS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UNBOUNDED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PRECEDING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UNBOUNDED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FOLLOWING</a:t>
            </a:r>
            <a:endParaRPr lang="en-GB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95F38A-B710-4F64-B639-387E06206552}"/>
              </a:ext>
            </a:extLst>
          </p:cNvPr>
          <p:cNvSpPr/>
          <p:nvPr/>
        </p:nvSpPr>
        <p:spPr>
          <a:xfrm>
            <a:off x="262646" y="2756954"/>
            <a:ext cx="62912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ROWS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UNBOUNDED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PRECEDING</a:t>
            </a:r>
            <a:endParaRPr lang="en-GB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9AC7D2-7630-4E64-8A37-BA90922D83F3}"/>
              </a:ext>
            </a:extLst>
          </p:cNvPr>
          <p:cNvSpPr/>
          <p:nvPr/>
        </p:nvSpPr>
        <p:spPr>
          <a:xfrm>
            <a:off x="262646" y="3555937"/>
            <a:ext cx="107198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ROWS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UNBOUNDED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PRECEDING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3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PRECEDING</a:t>
            </a:r>
            <a:endParaRPr lang="en-GB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46DE11-84FF-4E7B-BA91-D6CCF5CDB689}"/>
              </a:ext>
            </a:extLst>
          </p:cNvPr>
          <p:cNvSpPr/>
          <p:nvPr/>
        </p:nvSpPr>
        <p:spPr>
          <a:xfrm>
            <a:off x="262646" y="4441450"/>
            <a:ext cx="99158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ROWS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UNBOUNDED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PRECEDING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4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FOLLOWING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GB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A663E4-8AE0-4598-83EC-D981879059E0}"/>
              </a:ext>
            </a:extLst>
          </p:cNvPr>
          <p:cNvSpPr txBox="1"/>
          <p:nvPr/>
        </p:nvSpPr>
        <p:spPr>
          <a:xfrm>
            <a:off x="0" y="28495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Example usage</a:t>
            </a:r>
          </a:p>
        </p:txBody>
      </p:sp>
    </p:spTree>
    <p:extLst>
      <p:ext uri="{BB962C8B-B14F-4D97-AF65-F5344CB8AC3E}">
        <p14:creationId xmlns:p14="http://schemas.microsoft.com/office/powerpoint/2010/main" val="1475656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6AEC11-FB36-4695-8752-EA1E6C538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127" y="121595"/>
            <a:ext cx="8819745" cy="661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65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DF937C-0632-41E3-A215-3FD5B3CF83B8}"/>
              </a:ext>
            </a:extLst>
          </p:cNvPr>
          <p:cNvSpPr txBox="1"/>
          <p:nvPr/>
        </p:nvSpPr>
        <p:spPr>
          <a:xfrm>
            <a:off x="1" y="9972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/>
              <a:t>Lets build a query part 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102D89-1EA9-4751-9F68-17C11900BD42}"/>
              </a:ext>
            </a:extLst>
          </p:cNvPr>
          <p:cNvSpPr/>
          <p:nvPr/>
        </p:nvSpPr>
        <p:spPr>
          <a:xfrm>
            <a:off x="0" y="933302"/>
            <a:ext cx="1219199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[Step1]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SalesOrderHeader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SalesOrderHeader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TotalAmt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/*cast the date to a suitable format to allow sorting*/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SalesOrderHeader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</a:rPr>
              <a:t>yyyy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SalesOrderHeader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'MM'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YearMonth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[AdventureWorks2012]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[Sales]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SalesOrderHeader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[Step2]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[Step1]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YearMonth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[Step1]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TotalAmt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Monthly_Total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[Step1]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[Step1]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YearMonth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[Step2]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YearMonth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[Step2]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Monthly_Total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[Step2]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[Step2]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YearMonth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0334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3CC6FD7-B7E1-4C62-9706-2EEB888AFBEF}"/>
              </a:ext>
            </a:extLst>
          </p:cNvPr>
          <p:cNvSpPr/>
          <p:nvPr/>
        </p:nvSpPr>
        <p:spPr>
          <a:xfrm>
            <a:off x="4089938" y="0"/>
            <a:ext cx="401212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 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D9F9F3-D916-468A-9E6B-86220B2AF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155" y="1107996"/>
            <a:ext cx="6031690" cy="542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5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B86138-7ED2-4A0C-94E2-72EF01D028C5}"/>
              </a:ext>
            </a:extLst>
          </p:cNvPr>
          <p:cNvSpPr/>
          <p:nvPr/>
        </p:nvSpPr>
        <p:spPr>
          <a:xfrm>
            <a:off x="1722521" y="854292"/>
            <a:ext cx="874695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USE [AdventureWorks2012];</a:t>
            </a:r>
          </a:p>
          <a:p>
            <a:endParaRPr lang="en-GB" sz="2800" dirty="0"/>
          </a:p>
          <a:p>
            <a:r>
              <a:rPr lang="en-GB" sz="2800" dirty="0"/>
              <a:t>SELECT</a:t>
            </a:r>
          </a:p>
          <a:p>
            <a:r>
              <a:rPr lang="en-GB" sz="2800" dirty="0"/>
              <a:t>    [Employee].[</a:t>
            </a:r>
            <a:r>
              <a:rPr lang="en-GB" sz="2800" dirty="0" err="1"/>
              <a:t>LoginID</a:t>
            </a:r>
            <a:r>
              <a:rPr lang="en-GB" sz="2800" dirty="0"/>
              <a:t>]</a:t>
            </a:r>
          </a:p>
          <a:p>
            <a:r>
              <a:rPr lang="en-GB" sz="2800" dirty="0"/>
              <a:t>  , [Employee].[</a:t>
            </a:r>
            <a:r>
              <a:rPr lang="en-GB" sz="2800" dirty="0" err="1"/>
              <a:t>OrganizationLevel</a:t>
            </a:r>
            <a:r>
              <a:rPr lang="en-GB" sz="2800" dirty="0"/>
              <a:t>]</a:t>
            </a:r>
          </a:p>
          <a:p>
            <a:r>
              <a:rPr lang="en-GB" sz="2800" dirty="0"/>
              <a:t>  , [Employee].[</a:t>
            </a:r>
            <a:r>
              <a:rPr lang="en-GB" sz="2800" dirty="0" err="1"/>
              <a:t>SickLeaveHours</a:t>
            </a:r>
            <a:r>
              <a:rPr lang="en-GB" sz="2800" dirty="0"/>
              <a:t>]</a:t>
            </a:r>
          </a:p>
          <a:p>
            <a:r>
              <a:rPr lang="en-GB" sz="2800" dirty="0"/>
              <a:t>  , ROW_NUMBER() </a:t>
            </a:r>
          </a:p>
          <a:p>
            <a:r>
              <a:rPr lang="en-GB" sz="2800" dirty="0"/>
              <a:t>  OVER (</a:t>
            </a:r>
          </a:p>
          <a:p>
            <a:r>
              <a:rPr lang="en-GB" sz="2800" dirty="0"/>
              <a:t>	PARTITION BY [Employee].[</a:t>
            </a:r>
            <a:r>
              <a:rPr lang="en-GB" sz="2800" dirty="0" err="1"/>
              <a:t>OrganizationLevel</a:t>
            </a:r>
            <a:r>
              <a:rPr lang="en-GB" sz="2800" dirty="0"/>
              <a:t>] </a:t>
            </a:r>
          </a:p>
          <a:p>
            <a:r>
              <a:rPr lang="en-GB" sz="2800" dirty="0"/>
              <a:t>        	ORDER BY     [Employee].[</a:t>
            </a:r>
            <a:r>
              <a:rPr lang="en-GB" sz="2800" dirty="0" err="1"/>
              <a:t>SickLeaveHours</a:t>
            </a:r>
            <a:r>
              <a:rPr lang="en-GB" sz="2800" dirty="0"/>
              <a:t>]</a:t>
            </a:r>
          </a:p>
          <a:p>
            <a:r>
              <a:rPr lang="en-GB" sz="2800" dirty="0"/>
              <a:t>              ) AS [</a:t>
            </a:r>
            <a:r>
              <a:rPr lang="en-GB" sz="2800" dirty="0" err="1"/>
              <a:t>RowNumber</a:t>
            </a:r>
            <a:r>
              <a:rPr lang="en-GB" sz="2800" dirty="0"/>
              <a:t>]</a:t>
            </a:r>
          </a:p>
          <a:p>
            <a:r>
              <a:rPr lang="en-GB" sz="2800" dirty="0"/>
              <a:t>FROM [</a:t>
            </a:r>
            <a:r>
              <a:rPr lang="en-GB" sz="2800" dirty="0" err="1"/>
              <a:t>HumanResources</a:t>
            </a:r>
            <a:r>
              <a:rPr lang="en-GB" sz="2800" dirty="0"/>
              <a:t>].[Employee];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1CAD7-3FFC-4659-8D8B-9677331929EC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The Query</a:t>
            </a:r>
          </a:p>
        </p:txBody>
      </p:sp>
    </p:spTree>
    <p:extLst>
      <p:ext uri="{BB962C8B-B14F-4D97-AF65-F5344CB8AC3E}">
        <p14:creationId xmlns:p14="http://schemas.microsoft.com/office/powerpoint/2010/main" val="3911606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1F4030-0077-42E2-A503-07F24E0BC695}"/>
              </a:ext>
            </a:extLst>
          </p:cNvPr>
          <p:cNvSpPr txBox="1"/>
          <p:nvPr/>
        </p:nvSpPr>
        <p:spPr>
          <a:xfrm>
            <a:off x="2101174" y="1449421"/>
            <a:ext cx="783579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800" dirty="0">
                <a:latin typeface="Baskerville Old Face" panose="02020602080505020303" pitchFamily="18" charset="0"/>
              </a:rPr>
              <a:t>Lets add a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6B5B84-A078-46C0-98E5-38FD1C0E0D14}"/>
              </a:ext>
            </a:extLst>
          </p:cNvPr>
          <p:cNvCxnSpPr/>
          <p:nvPr/>
        </p:nvCxnSpPr>
        <p:spPr>
          <a:xfrm>
            <a:off x="1819072" y="4581727"/>
            <a:ext cx="8735439" cy="0"/>
          </a:xfrm>
          <a:prstGeom prst="line">
            <a:avLst/>
          </a:prstGeom>
          <a:ln w="177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92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DF937C-0632-41E3-A215-3FD5B3CF83B8}"/>
              </a:ext>
            </a:extLst>
          </p:cNvPr>
          <p:cNvSpPr txBox="1"/>
          <p:nvPr/>
        </p:nvSpPr>
        <p:spPr>
          <a:xfrm>
            <a:off x="1" y="9972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/>
              <a:t>Lets build a query part 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102D89-1EA9-4751-9F68-17C11900BD42}"/>
              </a:ext>
            </a:extLst>
          </p:cNvPr>
          <p:cNvSpPr/>
          <p:nvPr/>
        </p:nvSpPr>
        <p:spPr>
          <a:xfrm>
            <a:off x="0" y="748476"/>
            <a:ext cx="1219199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[Step1]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SalesOrderHeader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SalesOrderHeader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TotalAmt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GB" dirty="0">
                <a:solidFill>
                  <a:srgbClr val="008000"/>
                </a:solidFill>
                <a:latin typeface="Consolas" panose="020B0609020204030204" pitchFamily="49" charset="0"/>
              </a:rPr>
              <a:t>/*cast the date to a suitable format to allow sorting*/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SalesOrderHeader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</a:rPr>
              <a:t>yyyy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 	                              	</a:t>
            </a:r>
            <a:r>
              <a:rPr lang="en-GB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SalesOrderHeader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'MM'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YearMonth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[AdventureWorks2012]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[Sales]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SalesOrderHeader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[Step2]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[Step1]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YearMonth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[Step1]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TotalAmt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Monthly_Total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[Step1]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[Step1]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YearMonth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[Step2]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YearMonth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[Step2]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Monthly_Total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[Step2]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Monthly_Total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[Step2]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YearMonth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ROWS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5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PRECEDING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CURRENT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ROW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Rolling6MonthSum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[Step2]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[Step2]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YearMonth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5D0C5A-8F5F-4BF4-9182-A9F1D97DBDA8}"/>
              </a:ext>
            </a:extLst>
          </p:cNvPr>
          <p:cNvSpPr/>
          <p:nvPr/>
        </p:nvSpPr>
        <p:spPr>
          <a:xfrm>
            <a:off x="136186" y="5447489"/>
            <a:ext cx="8404699" cy="593388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6440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atch you sayn">
            <a:extLst>
              <a:ext uri="{FF2B5EF4-FFF2-40B4-BE49-F238E27FC236}">
                <a16:creationId xmlns:a16="http://schemas.microsoft.com/office/drawing/2014/main" id="{6D1B6D33-AF93-4BEE-B1F3-13DF58EBD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597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1C2978-8A97-406E-A69F-023CB976FA55}"/>
              </a:ext>
            </a:extLst>
          </p:cNvPr>
          <p:cNvSpPr/>
          <p:nvPr/>
        </p:nvSpPr>
        <p:spPr>
          <a:xfrm>
            <a:off x="0" y="1094522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[Step2]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Monthly_Total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[Step2]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YearMonth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ROWS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5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PRECEDING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CURRENT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ROW</a:t>
            </a:r>
            <a:r>
              <a:rPr lang="en-GB" sz="2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Rolling6MonthSum</a:t>
            </a:r>
            <a:endParaRPr lang="en-GB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00DFAC-AECD-4897-93CA-784E9334F032}"/>
              </a:ext>
            </a:extLst>
          </p:cNvPr>
          <p:cNvSpPr txBox="1"/>
          <p:nvPr/>
        </p:nvSpPr>
        <p:spPr>
          <a:xfrm>
            <a:off x="0" y="4486205"/>
            <a:ext cx="12191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Sum the value of [</a:t>
            </a:r>
            <a:r>
              <a:rPr lang="en-GB" sz="3600" dirty="0" err="1"/>
              <a:t>Monthly_Total</a:t>
            </a:r>
            <a:r>
              <a:rPr lang="en-GB" sz="3600" dirty="0"/>
              <a:t>] for the previous 5 rows</a:t>
            </a:r>
          </a:p>
          <a:p>
            <a:pPr algn="ctr"/>
            <a:r>
              <a:rPr lang="en-GB" sz="3600" dirty="0"/>
              <a:t>Including the value of [</a:t>
            </a:r>
            <a:r>
              <a:rPr lang="en-GB" sz="3600" dirty="0" err="1"/>
              <a:t>Monthly_Total</a:t>
            </a:r>
            <a:r>
              <a:rPr lang="en-GB" sz="3600" dirty="0"/>
              <a:t>] for the current row.  The SumTotal returned is for 6 rows (including the current row)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02F44-A321-40D6-886A-5A3FD2BD8270}"/>
              </a:ext>
            </a:extLst>
          </p:cNvPr>
          <p:cNvSpPr txBox="1"/>
          <p:nvPr/>
        </p:nvSpPr>
        <p:spPr>
          <a:xfrm>
            <a:off x="4587156" y="3013501"/>
            <a:ext cx="3017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/>
              <a:t>Translation</a:t>
            </a:r>
          </a:p>
        </p:txBody>
      </p:sp>
    </p:spTree>
    <p:extLst>
      <p:ext uri="{BB962C8B-B14F-4D97-AF65-F5344CB8AC3E}">
        <p14:creationId xmlns:p14="http://schemas.microsoft.com/office/powerpoint/2010/main" val="3052796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3CC6FD7-B7E1-4C62-9706-2EEB888AFBEF}"/>
              </a:ext>
            </a:extLst>
          </p:cNvPr>
          <p:cNvSpPr/>
          <p:nvPr/>
        </p:nvSpPr>
        <p:spPr>
          <a:xfrm>
            <a:off x="4089938" y="0"/>
            <a:ext cx="401212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Results Set</a:t>
            </a:r>
          </a:p>
        </p:txBody>
      </p:sp>
      <p:pic>
        <p:nvPicPr>
          <p:cNvPr id="2054" name="Picture 6" descr="C:\Users\rfrench\AppData\Local\Temp\SNAGHTML26225d29.PNG">
            <a:extLst>
              <a:ext uri="{FF2B5EF4-FFF2-40B4-BE49-F238E27FC236}">
                <a16:creationId xmlns:a16="http://schemas.microsoft.com/office/drawing/2014/main" id="{67D3FBC3-7D8A-49C4-AB84-F6742032C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482" y="1107996"/>
            <a:ext cx="8071036" cy="554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438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3CC6FD7-B7E1-4C62-9706-2EEB888AFBEF}"/>
              </a:ext>
            </a:extLst>
          </p:cNvPr>
          <p:cNvSpPr/>
          <p:nvPr/>
        </p:nvSpPr>
        <p:spPr>
          <a:xfrm>
            <a:off x="0" y="0"/>
            <a:ext cx="12192000" cy="172354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 of the results Set</a:t>
            </a:r>
          </a:p>
          <a:p>
            <a:pPr algn="ctr"/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anyone explain this?</a:t>
            </a:r>
            <a:endParaRPr lang="en-US" sz="4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95D391-CFC6-4156-BCA8-0091410BF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476" y="1629429"/>
            <a:ext cx="6019048" cy="5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16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red pill matrix">
            <a:extLst>
              <a:ext uri="{FF2B5EF4-FFF2-40B4-BE49-F238E27FC236}">
                <a16:creationId xmlns:a16="http://schemas.microsoft.com/office/drawing/2014/main" id="{5F052CA8-DDD4-40BE-A3EB-9B2E42854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097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1F4030-0077-42E2-A503-07F24E0BC695}"/>
              </a:ext>
            </a:extLst>
          </p:cNvPr>
          <p:cNvSpPr txBox="1"/>
          <p:nvPr/>
        </p:nvSpPr>
        <p:spPr>
          <a:xfrm>
            <a:off x="2101174" y="1449421"/>
            <a:ext cx="783579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800" dirty="0">
                <a:latin typeface="Baskerville Old Face" panose="02020602080505020303" pitchFamily="18" charset="0"/>
              </a:rPr>
              <a:t>Lets add a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6B5B84-A078-46C0-98E5-38FD1C0E0D14}"/>
              </a:ext>
            </a:extLst>
          </p:cNvPr>
          <p:cNvCxnSpPr/>
          <p:nvPr/>
        </p:nvCxnSpPr>
        <p:spPr>
          <a:xfrm>
            <a:off x="1819072" y="4581727"/>
            <a:ext cx="8735439" cy="0"/>
          </a:xfrm>
          <a:prstGeom prst="line">
            <a:avLst/>
          </a:prstGeom>
          <a:ln w="177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9729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DF937C-0632-41E3-A215-3FD5B3CF83B8}"/>
              </a:ext>
            </a:extLst>
          </p:cNvPr>
          <p:cNvSpPr txBox="1"/>
          <p:nvPr/>
        </p:nvSpPr>
        <p:spPr>
          <a:xfrm>
            <a:off x="1" y="9972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/>
              <a:t>Lets build a query part 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102D89-1EA9-4751-9F68-17C11900BD42}"/>
              </a:ext>
            </a:extLst>
          </p:cNvPr>
          <p:cNvSpPr/>
          <p:nvPr/>
        </p:nvSpPr>
        <p:spPr>
          <a:xfrm>
            <a:off x="0" y="748476"/>
            <a:ext cx="1219199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[Step1]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SalesOrderHeader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SalesOrderHeader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TotalAmt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</a:rPr>
              <a:t>/*cast the date to a suitable format to allow sorting*/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SalesOrderHeader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GB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yyyy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SalesOrderHeader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'MM'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YearMonth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SalesOrderHeader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GB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yyyy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[Year]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[AdventureWorks2012]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[Sales]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SalesOrderHeader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[Step2]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[Step1]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YearMonth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[Step1]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TotalAmt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Monthly_Total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[Step1]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[Year]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[Step1]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[Step1]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YearMonth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[Step1]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[Year]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[Step2]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[Year]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[Step2]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YearMonth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[Step2]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Monthly_Total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[Step2]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Monthly_Total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[Step2]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[Year]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[Step2]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YearMonth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ROWS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2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PRECEDING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CURRENT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ROW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Rolling3MonthSum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[Step2]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[Step2]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YearMonth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50038A-8A7A-4E27-8671-9F3A83F938B5}"/>
              </a:ext>
            </a:extLst>
          </p:cNvPr>
          <p:cNvSpPr/>
          <p:nvPr/>
        </p:nvSpPr>
        <p:spPr>
          <a:xfrm>
            <a:off x="4280170" y="5628778"/>
            <a:ext cx="3064213" cy="318359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D82B81-834E-4231-9350-09B8C147CF2B}"/>
              </a:ext>
            </a:extLst>
          </p:cNvPr>
          <p:cNvSpPr/>
          <p:nvPr/>
        </p:nvSpPr>
        <p:spPr>
          <a:xfrm>
            <a:off x="162128" y="5885233"/>
            <a:ext cx="2775626" cy="27237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3941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75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3AF38A-0277-4E09-8EF4-565F7506D0CF}"/>
              </a:ext>
            </a:extLst>
          </p:cNvPr>
          <p:cNvSpPr/>
          <p:nvPr/>
        </p:nvSpPr>
        <p:spPr>
          <a:xfrm>
            <a:off x="4373733" y="260230"/>
            <a:ext cx="34445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artition by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877FAB-D50C-4202-80F6-C5ED76F66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78" y="4075331"/>
            <a:ext cx="10999322" cy="22980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1F5AC4-1AFF-493C-9CBA-D5ACD8C505AD}"/>
              </a:ext>
            </a:extLst>
          </p:cNvPr>
          <p:cNvSpPr/>
          <p:nvPr/>
        </p:nvSpPr>
        <p:spPr>
          <a:xfrm>
            <a:off x="3835648" y="1296633"/>
            <a:ext cx="4520704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Apply windows function to this group of data (in this case where</a:t>
            </a:r>
            <a:r>
              <a:rPr lang="en-GB" dirty="0"/>
              <a:t>[Employee].[</a:t>
            </a:r>
            <a:r>
              <a:rPr lang="en-GB" dirty="0" err="1"/>
              <a:t>OrganizationLevel</a:t>
            </a:r>
            <a:r>
              <a:rPr lang="en-GB" dirty="0"/>
              <a:t>]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dirty="0"/>
              <a:t>[Employee].[</a:t>
            </a:r>
            <a:r>
              <a:rPr lang="en-GB" dirty="0" err="1"/>
              <a:t>OrganizationLevel</a:t>
            </a:r>
            <a:r>
              <a:rPr lang="en-GB" dirty="0"/>
              <a:t>] = 1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)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Partition by = Group/set of data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227141-295A-44A2-A92E-CF194207332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0" y="2773961"/>
            <a:ext cx="0" cy="130137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45F2B2C-10B4-4397-B0FC-378CE03B9B0B}"/>
              </a:ext>
            </a:extLst>
          </p:cNvPr>
          <p:cNvSpPr/>
          <p:nvPr/>
        </p:nvSpPr>
        <p:spPr>
          <a:xfrm>
            <a:off x="7447546" y="3567499"/>
            <a:ext cx="143577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RowNumber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0A8F25-B0BA-41F0-82C2-0F2289D0A2DA}"/>
              </a:ext>
            </a:extLst>
          </p:cNvPr>
          <p:cNvSpPr/>
          <p:nvPr/>
        </p:nvSpPr>
        <p:spPr>
          <a:xfrm>
            <a:off x="3524320" y="3429000"/>
            <a:ext cx="136358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dirty="0" err="1"/>
              <a:t>OrganizationLevel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8329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106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lh6.googleusercontent.com/x1Uv7YdnPHiBKMiQaRhhVi-qQILzF8vsjltigacqQm8RxlACYr0TAlP-5BBtGSt4839Jqyg-ZYXf-awxZ0BfJNtbwnkERJzgPa5uRbbAlO6WEicJc2fLwxgTgcY-LD3Z3NJbtphR">
            <a:extLst>
              <a:ext uri="{FF2B5EF4-FFF2-40B4-BE49-F238E27FC236}">
                <a16:creationId xmlns:a16="http://schemas.microsoft.com/office/drawing/2014/main" id="{F0D308FE-9913-490D-AE64-420420D6C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987" y="925886"/>
            <a:ext cx="7018026" cy="592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93CA889-9B2C-4D1A-BDC8-04159011CB14}"/>
              </a:ext>
            </a:extLst>
          </p:cNvPr>
          <p:cNvSpPr/>
          <p:nvPr/>
        </p:nvSpPr>
        <p:spPr>
          <a:xfrm>
            <a:off x="0" y="2556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dataset</a:t>
            </a:r>
          </a:p>
        </p:txBody>
      </p:sp>
    </p:spTree>
    <p:extLst>
      <p:ext uri="{BB962C8B-B14F-4D97-AF65-F5344CB8AC3E}">
        <p14:creationId xmlns:p14="http://schemas.microsoft.com/office/powerpoint/2010/main" val="79114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5F34E8-AE82-4F65-91CC-16F88104492A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u="sng" dirty="0"/>
              <a:t>Dataset (colour coded)</a:t>
            </a:r>
          </a:p>
        </p:txBody>
      </p:sp>
      <p:pic>
        <p:nvPicPr>
          <p:cNvPr id="1169" name="Picture 116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0DC06F6-E38F-4007-8D0F-BDCF91633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568" y="1034230"/>
            <a:ext cx="9116266" cy="559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89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7E1E86-78BE-42A0-9E29-4EA54A8B176C}"/>
              </a:ext>
            </a:extLst>
          </p:cNvPr>
          <p:cNvSpPr/>
          <p:nvPr/>
        </p:nvSpPr>
        <p:spPr>
          <a:xfrm>
            <a:off x="457200" y="1721320"/>
            <a:ext cx="1107656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(100)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PERCENT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[SalesOrderHeader]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[OrderDate]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[SalesOrderHeader]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[CustomerID]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[SalesOrderHeader]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[TotalAmt]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008000"/>
                </a:solidFill>
                <a:latin typeface="Consolas" panose="020B0609020204030204" pitchFamily="49" charset="0"/>
              </a:rPr>
              <a:t>/*cast the date to a suitable format to allow sorting*/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[SalesOrderHeader]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[OrderDate]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GB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yyyy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’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[SalesOrderHeader]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[OrderDate]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FF0000"/>
                </a:solidFill>
                <a:latin typeface="Consolas" panose="020B0609020204030204" pitchFamily="49" charset="0"/>
              </a:rPr>
              <a:t>'MM'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[YearMonth]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[AdventureWorks2012]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[Sales]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[SalesOrderHeader]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[SalesOrderHeader]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[CustomerID] 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11501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[SalesOrderHeader]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[OrderDate]</a:t>
            </a:r>
            <a:endParaRPr lang="en-GB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DE6C6-2B24-45A6-96B0-6B7F87299A71}"/>
              </a:ext>
            </a:extLst>
          </p:cNvPr>
          <p:cNvSpPr txBox="1"/>
          <p:nvPr/>
        </p:nvSpPr>
        <p:spPr>
          <a:xfrm>
            <a:off x="0" y="15564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/>
              <a:t>Lets build a query part 1</a:t>
            </a:r>
          </a:p>
        </p:txBody>
      </p:sp>
    </p:spTree>
    <p:extLst>
      <p:ext uri="{BB962C8B-B14F-4D97-AF65-F5344CB8AC3E}">
        <p14:creationId xmlns:p14="http://schemas.microsoft.com/office/powerpoint/2010/main" val="659200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587359E4-C8B1-4618-B6A9-585B5DEAA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401" y="0"/>
            <a:ext cx="77011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6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5E532C-20DE-4427-9B86-CF826A353C33}"/>
              </a:ext>
            </a:extLst>
          </p:cNvPr>
          <p:cNvSpPr txBox="1"/>
          <p:nvPr/>
        </p:nvSpPr>
        <p:spPr>
          <a:xfrm>
            <a:off x="0" y="15564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/>
              <a:t>Lets build a query part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737C1-7C90-4381-8950-37EDB9133D5D}"/>
              </a:ext>
            </a:extLst>
          </p:cNvPr>
          <p:cNvSpPr/>
          <p:nvPr/>
        </p:nvSpPr>
        <p:spPr>
          <a:xfrm>
            <a:off x="1909862" y="1012954"/>
            <a:ext cx="837227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[Step1]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TOP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PERCENT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[SalesOrderHeader]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[OrderDate]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[SalesOrderHeader]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[CustomerID]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[SalesOrderHeader]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[TotalAmt]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8000"/>
                </a:solidFill>
                <a:latin typeface="Consolas" panose="020B0609020204030204" pitchFamily="49" charset="0"/>
              </a:rPr>
              <a:t>/*cast the date to a suitable format to allow sorting*/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F00FF"/>
                </a:solidFill>
                <a:latin typeface="Consolas" panose="020B0609020204030204" pitchFamily="49" charset="0"/>
              </a:rPr>
              <a:t>CAST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[SalesOrderHeader]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[OrderDate]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GB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yyyy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[SalesOrderHeader]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[OrderDate]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'MM'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[YearMonth]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[AdventureWorks2012]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[Sales]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[SalesOrderHeader]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[SalesOrderHeader]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[CustomerID]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11501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[SalesOrderHeader]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[OrderDate]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[Step1]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[CustomerID]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[Step1]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[YearMonth]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[Step1]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[TotalAmt]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[Monthly_Total]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[Step1]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[Step1]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[CustomerID]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[Step1]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[YearMonth]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395616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20864</TotalTime>
  <Words>1634</Words>
  <Application>Microsoft Office PowerPoint</Application>
  <PresentationFormat>Widescreen</PresentationFormat>
  <Paragraphs>251</Paragraphs>
  <Slides>40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Baskerville Old Face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French</dc:creator>
  <cp:lastModifiedBy>Robert French</cp:lastModifiedBy>
  <cp:revision>35</cp:revision>
  <dcterms:created xsi:type="dcterms:W3CDTF">2018-10-14T15:59:03Z</dcterms:created>
  <dcterms:modified xsi:type="dcterms:W3CDTF">2019-02-20T09:32:43Z</dcterms:modified>
</cp:coreProperties>
</file>