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04" r:id="rId2"/>
    <p:sldId id="305" r:id="rId3"/>
    <p:sldId id="307" r:id="rId4"/>
    <p:sldId id="309" r:id="rId5"/>
    <p:sldId id="311" r:id="rId6"/>
    <p:sldId id="313" r:id="rId7"/>
    <p:sldId id="315" r:id="rId8"/>
    <p:sldId id="317" r:id="rId9"/>
    <p:sldId id="319" r:id="rId10"/>
    <p:sldId id="320" r:id="rId11"/>
    <p:sldId id="321" r:id="rId12"/>
    <p:sldId id="322" r:id="rId13"/>
    <p:sldId id="323" r:id="rId14"/>
    <p:sldId id="31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44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9B4A-ADEA-4097-8990-47339E2E9F7F}" type="datetimeFigureOut">
              <a:rPr lang="ko-KR" altLang="en-US" smtClean="0"/>
              <a:t>2024. 7. 21.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BE7C-D1DB-4E2F-A425-8240543A4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8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3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984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16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534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4764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예슈아</a:t>
            </a:r>
          </a:p>
          <a:p>
            <a:r>
              <a:rPr lang="en-US" altLang="ko-KR"/>
              <a:t>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211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능력과 모든 권세</a:t>
            </a:r>
            <a:br>
              <a:rPr lang="ko-KR" altLang="en-US"/>
            </a:br>
            <a:r>
              <a:rPr lang="ko-KR" altLang="en-US"/>
              <a:t>모든 것 위에 뛰어나신 주님</a:t>
            </a:r>
          </a:p>
          <a:p>
            <a:r>
              <a:rPr lang="en-US" altLang="ko-KR"/>
              <a:t>Above all powers, above all kings</a:t>
            </a:r>
          </a:p>
          <a:p>
            <a:r>
              <a:rPr lang="en-US" altLang="ko-KR"/>
              <a:t>Above all nature and all created things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8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세상이 측량 할 수 없는 지혜로</a:t>
            </a:r>
            <a:br>
              <a:rPr lang="ko-KR" altLang="en-US"/>
            </a:br>
            <a:r>
              <a:rPr lang="ko-KR" altLang="en-US"/>
              <a:t>모든 만물 창조하셨네</a:t>
            </a:r>
          </a:p>
          <a:p>
            <a:r>
              <a:rPr lang="en-US" altLang="ko-KR"/>
              <a:t>Above all wisdom and all the ways of man</a:t>
            </a:r>
          </a:p>
          <a:p>
            <a:r>
              <a:rPr lang="en-US" altLang="ko-KR"/>
              <a:t>You were here before the world began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3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나라와 모든 보좌</a:t>
            </a:r>
            <a:br>
              <a:rPr lang="ko-KR" altLang="en-US"/>
            </a:br>
            <a:r>
              <a:rPr lang="ko-KR" altLang="en-US"/>
              <a:t>이 세상 모든 경이로움보다</a:t>
            </a:r>
          </a:p>
          <a:p>
            <a:r>
              <a:rPr lang="en-US" altLang="ko-KR"/>
              <a:t>Above all kingdoms, above all thrones</a:t>
            </a:r>
          </a:p>
          <a:p>
            <a:r>
              <a:rPr lang="en-US" altLang="ko-KR"/>
              <a:t>Above all wonders
the world has ever known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62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세상 모든 값진 보물보다</a:t>
            </a:r>
            <a:br>
              <a:rPr lang="ko-KR" altLang="en-US"/>
            </a:br>
            <a:r>
              <a:rPr lang="ko-KR" altLang="en-US"/>
              <a:t>더욱 귀하신 나의 주님</a:t>
            </a:r>
          </a:p>
          <a:p>
            <a:r>
              <a:rPr lang="en-US" altLang="ko-KR"/>
              <a:t>Above all wealth and treasures of the earth</a:t>
            </a:r>
          </a:p>
          <a:p>
            <a:r>
              <a:rPr lang="en-US" altLang="ko-KR"/>
              <a:t>There's no way
to measure what You're worth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14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고통 당하사</a:t>
            </a:r>
            <a:br>
              <a:rPr lang="ko-KR" altLang="en-US"/>
            </a:br>
            <a:r>
              <a:rPr lang="ko-KR" altLang="en-US"/>
              <a:t>버림받고 외면 당하셨네</a:t>
            </a:r>
          </a:p>
          <a:p>
            <a:r>
              <a:rPr lang="en-US" altLang="ko-KR"/>
              <a:t>Crucified laid behind a stone</a:t>
            </a:r>
          </a:p>
          <a:p>
            <a:r>
              <a:rPr lang="en-US" altLang="ko-KR"/>
              <a:t>You lived to die rejected and alone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68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63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주</a:t>
            </a:r>
          </a:p>
          <a:p>
            <a:r>
              <a:rPr lang="en-US" altLang="ko-KR"/>
              <a:t>Above all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9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01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915910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2024. 7. 21.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또 주의 종 다윗의 때와 같이</a:t>
            </a:r>
            <a:br>
              <a:rPr lang="ko-KR" altLang="en-US" dirty="0"/>
            </a:br>
            <a:r>
              <a:rPr lang="ko-KR" altLang="en-US" dirty="0"/>
              <a:t>예배가 회복되네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sz="5730" spc="-300" dirty="0">
                <a:ea typeface="다음_SemiBold" pitchFamily="2" charset="-127"/>
                <a:cs typeface="Calibri" pitchFamily="34" charset="0"/>
              </a:rPr>
              <a:t>And these are the days of Your servant, David</a:t>
            </a:r>
          </a:p>
          <a:p>
            <a:pPr>
              <a:defRPr/>
            </a:pPr>
            <a:r>
              <a:rPr lang="en-US" altLang="ko-KR" sz="5730" spc="-300" dirty="0">
                <a:ea typeface="다음_SemiBold" pitchFamily="2" charset="-127"/>
                <a:cs typeface="Calibri" pitchFamily="34" charset="0"/>
              </a:rPr>
              <a:t>Rebuilding the temple of praise</a:t>
            </a:r>
          </a:p>
        </p:txBody>
      </p:sp>
    </p:spTree>
    <p:extLst>
      <p:ext uri="{BB962C8B-B14F-4D97-AF65-F5344CB8AC3E}">
        <p14:creationId xmlns:p14="http://schemas.microsoft.com/office/powerpoint/2010/main" val="400930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추수할 때가 이르러</a:t>
            </a:r>
            <a:br>
              <a:rPr lang="ko-KR" altLang="en-US" dirty="0"/>
            </a:br>
            <a:r>
              <a:rPr lang="ko-KR" altLang="en-US" dirty="0"/>
              <a:t>들판은 희어졌네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And these are the days of the harvest</a:t>
            </a:r>
          </a:p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The fields are as white in the world</a:t>
            </a:r>
          </a:p>
        </p:txBody>
      </p:sp>
    </p:spTree>
    <p:extLst>
      <p:ext uri="{BB962C8B-B14F-4D97-AF65-F5344CB8AC3E}">
        <p14:creationId xmlns:p14="http://schemas.microsoft.com/office/powerpoint/2010/main" val="95621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우리는 추수할 일꾼 되어</a:t>
            </a:r>
            <a:br>
              <a:rPr lang="ko-KR" altLang="en-US" dirty="0"/>
            </a:br>
            <a:r>
              <a:rPr lang="ko-KR" altLang="en-US" dirty="0"/>
              <a:t>주 말씀을 선포하리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And we are the laborers in Your vineyard</a:t>
            </a:r>
          </a:p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Declaring the Word of the Lord</a:t>
            </a:r>
          </a:p>
        </p:txBody>
      </p:sp>
    </p:spTree>
    <p:extLst>
      <p:ext uri="{BB962C8B-B14F-4D97-AF65-F5344CB8AC3E}">
        <p14:creationId xmlns:p14="http://schemas.microsoft.com/office/powerpoint/2010/main" val="18512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dirty="0"/>
              <a:t>다시 오실 왕 예수께 영광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All glory to Jesus who is to come</a:t>
            </a:r>
          </a:p>
        </p:txBody>
      </p:sp>
    </p:spTree>
    <p:extLst>
      <p:ext uri="{BB962C8B-B14F-4D97-AF65-F5344CB8AC3E}">
        <p14:creationId xmlns:p14="http://schemas.microsoft.com/office/powerpoint/2010/main" val="3271267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5330" dirty="0"/>
              <a:t>영광 영광 영광 영광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Glory </a:t>
            </a:r>
            <a:r>
              <a:rPr lang="en-US" altLang="ko-KR" dirty="0" err="1">
                <a:ea typeface="다음_SemiBold" pitchFamily="2" charset="-127"/>
                <a:cs typeface="Calibri" pitchFamily="34" charset="0"/>
              </a:rPr>
              <a:t>glory</a:t>
            </a:r>
            <a:r>
              <a:rPr lang="en-US" altLang="ko-KR" dirty="0">
                <a:ea typeface="다음_SemiBold" pitchFamily="2" charset="-127"/>
                <a:cs typeface="Calibri" pitchFamily="34" charset="0"/>
              </a:rPr>
              <a:t> </a:t>
            </a:r>
            <a:r>
              <a:rPr lang="en-US" altLang="ko-KR" dirty="0" err="1">
                <a:ea typeface="다음_SemiBold" pitchFamily="2" charset="-127"/>
                <a:cs typeface="Calibri" pitchFamily="34" charset="0"/>
              </a:rPr>
              <a:t>glory</a:t>
            </a:r>
            <a:r>
              <a:rPr lang="en-US" altLang="ko-KR" dirty="0">
                <a:ea typeface="다음_SemiBold" pitchFamily="2" charset="-127"/>
                <a:cs typeface="Calibri" pitchFamily="34" charset="0"/>
              </a:rPr>
              <a:t> </a:t>
            </a:r>
            <a:r>
              <a:rPr lang="en-US" altLang="ko-KR" dirty="0" err="1">
                <a:ea typeface="다음_SemiBold" pitchFamily="2" charset="-127"/>
                <a:cs typeface="Calibri" pitchFamily="34" charset="0"/>
              </a:rPr>
              <a:t>glory</a:t>
            </a:r>
            <a:endParaRPr lang="en-US" altLang="ko-KR" dirty="0">
              <a:ea typeface="다음_SemiBold" pitchFamily="2" charset="-127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지금은 엘리야 때처럼</a:t>
            </a:r>
            <a:br>
              <a:rPr lang="ko-KR" altLang="en-US" dirty="0"/>
            </a:br>
            <a:r>
              <a:rPr lang="ko-KR" altLang="en-US" dirty="0"/>
              <a:t>주 말씀이 선포되고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These are the days of Elijah</a:t>
            </a:r>
          </a:p>
          <a:p>
            <a:r>
              <a:rPr lang="en-US" sz="5733" spc="-200" dirty="0"/>
              <a:t>Declaring the word of the Lord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또 주의 종 모세의 때와 같이</a:t>
            </a:r>
            <a:br>
              <a:rPr lang="ko-KR" altLang="en-US" dirty="0"/>
            </a:br>
            <a:r>
              <a:rPr lang="ko-KR" altLang="en-US" dirty="0"/>
              <a:t>언약이 성취되네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5733" spc="-200" dirty="0"/>
              <a:t>And these are the days of Your servant Moses</a:t>
            </a:r>
          </a:p>
          <a:p>
            <a:r>
              <a:rPr lang="en-US" sz="5733" spc="-200" dirty="0"/>
              <a:t>Righteousness being restored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비록 전쟁과 기근과 핍박</a:t>
            </a:r>
            <a:br>
              <a:rPr lang="ko-KR" altLang="en-US" dirty="0"/>
            </a:br>
            <a:r>
              <a:rPr lang="ko-KR" altLang="en-US" dirty="0"/>
              <a:t>환난 날이 다가와도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500" spc="-200" dirty="0"/>
              <a:t>And though these are days of great trials</a:t>
            </a:r>
          </a:p>
          <a:p>
            <a:r>
              <a:rPr lang="en-US" sz="5500" spc="-200" dirty="0"/>
              <a:t>Of famine and darkness and sword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우리는 광야의 외치는 소리</a:t>
            </a:r>
            <a:br>
              <a:rPr lang="ko-KR" altLang="en-US" dirty="0"/>
            </a:br>
            <a:r>
              <a:rPr lang="ko-KR" altLang="en-US" dirty="0"/>
              <a:t>주의 길을 예비하라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733" spc="-200" dirty="0"/>
              <a:t>Still, we are the voice in the desert crying</a:t>
            </a:r>
          </a:p>
          <a:p>
            <a:pPr>
              <a:lnSpc>
                <a:spcPct val="100000"/>
              </a:lnSpc>
            </a:pPr>
            <a:r>
              <a:rPr lang="en-US" sz="5733" spc="-200" dirty="0"/>
              <a:t>Prepare ye the way of the Lord!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보라 주님 구름 타시고</a:t>
            </a:r>
            <a:br>
              <a:rPr lang="ko-KR" altLang="en-US" dirty="0"/>
            </a:br>
            <a:r>
              <a:rPr lang="ko-KR" altLang="en-US" dirty="0"/>
              <a:t>나팔 불 때에 다시 오시네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Behold He comes, riding on the clouds</a:t>
            </a:r>
          </a:p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Shining like the sun at the trumpet's call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모두 외치세 이는 은혜의 해니</a:t>
            </a:r>
            <a:br>
              <a:rPr lang="ko-KR" altLang="en-US" dirty="0"/>
            </a:br>
            <a:r>
              <a:rPr lang="ko-KR" altLang="en-US" dirty="0"/>
              <a:t>시온에서 구원이 임하네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So, lift your voice, it's the year of Jubilee</a:t>
            </a:r>
          </a:p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Out of Zion’s hill, salvation comes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시온에서 구원이 임하네</a:t>
            </a: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Out of Zion’s hill, salvation comes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에스겔의 환상처럼</a:t>
            </a:r>
            <a:br>
              <a:rPr lang="ko-KR" altLang="en-US" dirty="0"/>
            </a:br>
            <a:r>
              <a:rPr lang="ko-KR" altLang="en-US" dirty="0"/>
              <a:t>마른 뼈가 살아나며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And these are the days of Ezekiel</a:t>
            </a:r>
          </a:p>
          <a:p>
            <a:pPr>
              <a:defRPr/>
            </a:pPr>
            <a:r>
              <a:rPr lang="en-US" altLang="ko-KR" dirty="0">
                <a:ea typeface="다음_SemiBold" pitchFamily="2" charset="-127"/>
                <a:cs typeface="Calibri" pitchFamily="34" charset="0"/>
              </a:rPr>
              <a:t>The dry bones becoming as flesh</a:t>
            </a:r>
          </a:p>
        </p:txBody>
      </p:sp>
    </p:spTree>
    <p:extLst>
      <p:ext uri="{BB962C8B-B14F-4D97-AF65-F5344CB8AC3E}">
        <p14:creationId xmlns:p14="http://schemas.microsoft.com/office/powerpoint/2010/main" val="27339527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532</Words>
  <Application>Microsoft Macintosh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다음_SemiBold</vt:lpstr>
      <vt:lpstr>1_Office 테마</vt:lpstr>
      <vt:lpstr>PowerPoint Presentation</vt:lpstr>
      <vt:lpstr>지금은 엘리야 때처럼 주 말씀이 선포되고</vt:lpstr>
      <vt:lpstr>또 주의 종 모세의 때와 같이 언약이 성취되네</vt:lpstr>
      <vt:lpstr>비록 전쟁과 기근과 핍박 환난 날이 다가와도</vt:lpstr>
      <vt:lpstr>우리는 광야의 외치는 소리 주의 길을 예비하라</vt:lpstr>
      <vt:lpstr>보라 주님 구름 타시고 나팔 불 때에 다시 오시네</vt:lpstr>
      <vt:lpstr>모두 외치세 이는 은혜의 해니 시온에서 구원이 임하네</vt:lpstr>
      <vt:lpstr>시온에서 구원이 임하네</vt:lpstr>
      <vt:lpstr>에스겔의 환상처럼 마른 뼈가 살아나며</vt:lpstr>
      <vt:lpstr>또 주의 종 다윗의 때와 같이 예배가 회복되네</vt:lpstr>
      <vt:lpstr>추수할 때가 이르러 들판은 희어졌네</vt:lpstr>
      <vt:lpstr>우리는 추수할 일꾼 되어 주 말씀을 선포하리</vt:lpstr>
      <vt:lpstr>다시 오실 왕 예수께 영광</vt:lpstr>
      <vt:lpstr>영광 영광 영광 영광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Iris Y Kim</cp:lastModifiedBy>
  <cp:revision>8</cp:revision>
  <dcterms:created xsi:type="dcterms:W3CDTF">2020-02-08T19:20:51Z</dcterms:created>
  <dcterms:modified xsi:type="dcterms:W3CDTF">2024-07-21T19:51:11Z</dcterms:modified>
</cp:coreProperties>
</file>