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74" r:id="rId3"/>
  </p:sldMasterIdLst>
  <p:notesMasterIdLst>
    <p:notesMasterId r:id="rId66"/>
  </p:notesMasterIdLst>
  <p:sldIdLst>
    <p:sldId id="256" r:id="rId4"/>
    <p:sldId id="922" r:id="rId5"/>
    <p:sldId id="923" r:id="rId6"/>
    <p:sldId id="924" r:id="rId7"/>
    <p:sldId id="925" r:id="rId8"/>
    <p:sldId id="926" r:id="rId9"/>
    <p:sldId id="927" r:id="rId10"/>
    <p:sldId id="928" r:id="rId11"/>
    <p:sldId id="929" r:id="rId12"/>
    <p:sldId id="930" r:id="rId13"/>
    <p:sldId id="931" r:id="rId14"/>
    <p:sldId id="2995" r:id="rId15"/>
    <p:sldId id="2996" r:id="rId16"/>
    <p:sldId id="2997" r:id="rId17"/>
    <p:sldId id="2998" r:id="rId18"/>
    <p:sldId id="2999" r:id="rId19"/>
    <p:sldId id="3000" r:id="rId20"/>
    <p:sldId id="3001" r:id="rId21"/>
    <p:sldId id="3002" r:id="rId22"/>
    <p:sldId id="3003" r:id="rId23"/>
    <p:sldId id="3004" r:id="rId24"/>
    <p:sldId id="3005" r:id="rId25"/>
    <p:sldId id="3006" r:id="rId26"/>
    <p:sldId id="3007" r:id="rId27"/>
    <p:sldId id="3008" r:id="rId28"/>
    <p:sldId id="3009" r:id="rId29"/>
    <p:sldId id="3010" r:id="rId30"/>
    <p:sldId id="3011" r:id="rId31"/>
    <p:sldId id="3012" r:id="rId32"/>
    <p:sldId id="3013" r:id="rId33"/>
    <p:sldId id="899" r:id="rId34"/>
    <p:sldId id="900" r:id="rId35"/>
    <p:sldId id="901" r:id="rId36"/>
    <p:sldId id="902" r:id="rId37"/>
    <p:sldId id="903" r:id="rId38"/>
    <p:sldId id="904" r:id="rId39"/>
    <p:sldId id="905" r:id="rId40"/>
    <p:sldId id="906" r:id="rId41"/>
    <p:sldId id="907" r:id="rId42"/>
    <p:sldId id="908" r:id="rId43"/>
    <p:sldId id="909" r:id="rId44"/>
    <p:sldId id="910" r:id="rId45"/>
    <p:sldId id="911" r:id="rId46"/>
    <p:sldId id="912" r:id="rId47"/>
    <p:sldId id="913" r:id="rId48"/>
    <p:sldId id="914" r:id="rId49"/>
    <p:sldId id="915" r:id="rId50"/>
    <p:sldId id="916" r:id="rId51"/>
    <p:sldId id="917" r:id="rId52"/>
    <p:sldId id="348" r:id="rId53"/>
    <p:sldId id="2987" r:id="rId54"/>
    <p:sldId id="2988" r:id="rId55"/>
    <p:sldId id="2989" r:id="rId56"/>
    <p:sldId id="2993" r:id="rId57"/>
    <p:sldId id="2994" r:id="rId58"/>
    <p:sldId id="2971" r:id="rId59"/>
    <p:sldId id="2984" r:id="rId60"/>
    <p:sldId id="2958" r:id="rId61"/>
    <p:sldId id="2992" r:id="rId62"/>
    <p:sldId id="2973" r:id="rId63"/>
    <p:sldId id="2930" r:id="rId64"/>
    <p:sldId id="2931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2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5F422-C865-4CA4-8E3C-C1C9ABDAB0EE}" type="datetimeFigureOut">
              <a:rPr lang="ko-KR" altLang="en-US" smtClean="0"/>
              <a:t>2025. 10. 5.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E7A3C5-DDBD-4273-AD29-E2C9E8E86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398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C4C758-CC34-4D9F-9075-462C247097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382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681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여기에 모인 우리
주의 은총 받은 자여라</a:t>
            </a:r>
          </a:p>
          <a:p>
            <a:r>
              <a:rPr lang="en-US" altLang="ko-KR"/>
              <a:t>Gathered here within this place, 
We can share in God’s redeeming grace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666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주께서 이 자리에
함께 계심을 아노라</a:t>
            </a:r>
          </a:p>
          <a:p>
            <a:r>
              <a:rPr lang="en-US" altLang="ko-KR"/>
              <a:t>There’s no room for doubt or fear
We can feel His presence here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625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언제나 주님만을
찬양하며 따라가리니</a:t>
            </a:r>
          </a:p>
          <a:p>
            <a:r>
              <a:rPr lang="en-US" altLang="ko-KR"/>
              <a:t>As we face each passing day
We will serve and honor and obey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095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시험을 당할 때도
함께 계심을 믿노라</a:t>
            </a:r>
          </a:p>
          <a:p>
            <a:r>
              <a:rPr lang="en-US" altLang="ko-KR"/>
              <a:t>And if hope should start to dim,
We will know our trust is in Him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029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믿음 더욱 굳세라
주가 지켜주신다</a:t>
            </a:r>
          </a:p>
          <a:p>
            <a:r>
              <a:rPr lang="en-US" altLang="ko-KR"/>
              <a:t>And we will keep our faith alive
God will always be our guide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241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어둔 밤에도 주의 밝은 빛
인도하여 주신다</a:t>
            </a:r>
          </a:p>
          <a:p>
            <a:r>
              <a:rPr lang="en-US" altLang="ko-KR"/>
              <a:t>Through the darkest night, 
we will see God’s light
We will keep our faith alive!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085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주님이 뜻하신 일
헤아리기 어렵더라도</a:t>
            </a:r>
          </a:p>
          <a:p>
            <a:r>
              <a:rPr lang="en-US" altLang="ko-KR"/>
              <a:t>We will live as God has planned,
Though at times we may not understand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417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언제나 주 뜻 안에
내가 있음을 아노라</a:t>
            </a:r>
          </a:p>
          <a:p>
            <a:r>
              <a:rPr lang="en-US" altLang="ko-KR"/>
              <a:t>Many things we may not see, But our faith will help us believe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321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사랑과 말씀들이
나를 더욱 새롭게 하니</a:t>
            </a:r>
          </a:p>
          <a:p>
            <a:r>
              <a:rPr lang="en-US" altLang="ko-KR"/>
              <a:t>From the word we learn the truth
Through His love we all are born anew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3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21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때로는 넘어져도
최후 승리를 믿노라</a:t>
            </a:r>
          </a:p>
          <a:p>
            <a:r>
              <a:rPr lang="en-US" altLang="ko-KR"/>
              <a:t>With His help we will not fail
For we know our God will prevail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907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믿음 더욱 굳세라
주가 지켜주신다</a:t>
            </a:r>
          </a:p>
          <a:p>
            <a:r>
              <a:rPr lang="en-US" altLang="ko-KR"/>
              <a:t>And we will keep our faith alive
God will always be our guide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7116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어둔 밤에도 주의 밝은 빛
인도하여 주신다</a:t>
            </a:r>
          </a:p>
          <a:p>
            <a:r>
              <a:rPr lang="en-US" altLang="ko-KR"/>
              <a:t>Through the darkest night,
we will see God’s light
We will keep our faith alive!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136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여기에 모인 우리
사랑 받는 주의 자녀라</a:t>
            </a:r>
          </a:p>
          <a:p>
            <a:r>
              <a:rPr lang="en-US" altLang="ko-KR"/>
              <a:t>When we share the love He give,
All the world will know that we are His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68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주께서 뜻하신 바
우리 통해 펼치신다</a:t>
            </a:r>
          </a:p>
          <a:p>
            <a:r>
              <a:rPr lang="en-US" altLang="ko-KR"/>
              <a:t>In God’s name we stand as one
And through us, His work will be done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574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고통과 슬픔 중에
더욱 주님 의지하오니</a:t>
            </a:r>
          </a:p>
          <a:p>
            <a:r>
              <a:rPr lang="en-US" altLang="ko-KR"/>
              <a:t>Through all trials and all pain,
we will trust alone in Jesus’ name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021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어려움 이겨내고
주님 더욱 찬양하라</a:t>
            </a:r>
          </a:p>
          <a:p>
            <a:r>
              <a:rPr lang="en-US" altLang="ko-KR"/>
              <a:t>In his name there’s victory, 
let us worship him eternally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5104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믿음 더욱 굳세라
주가 지켜주신다</a:t>
            </a:r>
          </a:p>
          <a:p>
            <a:r>
              <a:rPr lang="en-US" altLang="ko-KR"/>
              <a:t>And we will keep our faith alive
God will always be our guide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906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어둔 밤에도 주의 밝은 빛
인도하여 주신다</a:t>
            </a:r>
          </a:p>
          <a:p>
            <a:r>
              <a:rPr lang="en-US" altLang="ko-KR"/>
              <a:t>Through the darkest night,
we will see God’s light
We will keep our faith alive!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249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681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영광과 존귀
주께 드리리</a:t>
            </a:r>
          </a:p>
          <a:p>
            <a:r>
              <a:rPr lang="en-US" altLang="ko-KR"/>
              <a:t>You deserve the glory
and the honor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1989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여기에 모인 우리
주의 은총 받은 자여라</a:t>
            </a:r>
          </a:p>
          <a:p>
            <a:r>
              <a:rPr lang="en-US" altLang="ko-KR"/>
              <a:t>Gathered here within this place, 
We can share in God’s redeeming grace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666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주께서 이 자리에
함께 계심을 아노라</a:t>
            </a:r>
          </a:p>
          <a:p>
            <a:r>
              <a:rPr lang="en-US" altLang="ko-KR"/>
              <a:t>There’s no room for doubt or fear
We can feel His presence here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6255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언제나 주님만을
찬양하며 따라가리니</a:t>
            </a:r>
          </a:p>
          <a:p>
            <a:r>
              <a:rPr lang="en-US" altLang="ko-KR"/>
              <a:t>As we face each passing day
We will serve and honor and obey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0956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시험을 당할 때도
함께 계심을 믿노라</a:t>
            </a:r>
          </a:p>
          <a:p>
            <a:r>
              <a:rPr lang="en-US" altLang="ko-KR"/>
              <a:t>And if hope should start to dim,
We will know our trust is in Him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0296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믿음 더욱 굳세라
주가 지켜주신다</a:t>
            </a:r>
          </a:p>
          <a:p>
            <a:r>
              <a:rPr lang="en-US" altLang="ko-KR"/>
              <a:t>And we will keep our faith alive
God will always be our guide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2419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어둔 밤에도 주의 밝은 빛
인도하여 주신다</a:t>
            </a:r>
          </a:p>
          <a:p>
            <a:r>
              <a:rPr lang="en-US" altLang="ko-KR"/>
              <a:t>Through the darkest night, 
we will see God’s light
We will keep our faith alive!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0851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주님이 뜻하신 일
헤아리기 어렵더라도</a:t>
            </a:r>
          </a:p>
          <a:p>
            <a:r>
              <a:rPr lang="en-US" altLang="ko-KR"/>
              <a:t>We will live as God has planned,
Though at times we may not understand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4173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언제나 주 뜻 안에
내가 있음을 아노라</a:t>
            </a:r>
          </a:p>
          <a:p>
            <a:r>
              <a:rPr lang="en-US" altLang="ko-KR"/>
              <a:t>Many things we may not see, But our faith will help us believe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3214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사랑과 말씀들이
나를 더욱 새롭게 하니</a:t>
            </a:r>
          </a:p>
          <a:p>
            <a:r>
              <a:rPr lang="en-US" altLang="ko-KR"/>
              <a:t>From the word we learn the truth
Through His love we all are born anew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349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때로는 넘어져도
최후 승리를 믿노라</a:t>
            </a:r>
          </a:p>
          <a:p>
            <a:r>
              <a:rPr lang="en-US" altLang="ko-KR"/>
              <a:t>With His help we will not fail
For we know our God will prevail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907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나의 두 손을 높이 들고
주의 이름 찬양해</a:t>
            </a:r>
          </a:p>
          <a:p>
            <a:r>
              <a:rPr lang="en-US" altLang="ko-KR"/>
              <a:t>Lord, we lift our hands in worship
As we bless Your holy name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7731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믿음 더욱 굳세라
주가 지켜주신다</a:t>
            </a:r>
          </a:p>
          <a:p>
            <a:r>
              <a:rPr lang="en-US" altLang="ko-KR"/>
              <a:t>And we will keep our faith alive
God will always be our guide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7116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어둔 밤에도 주의 밝은 빛
인도하여 주신다</a:t>
            </a:r>
          </a:p>
          <a:p>
            <a:r>
              <a:rPr lang="en-US" altLang="ko-KR"/>
              <a:t>Through the darkest night,
we will see God’s light
We will keep our faith alive!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1362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여기에 모인 우리
사랑 받는 주의 자녀라</a:t>
            </a:r>
          </a:p>
          <a:p>
            <a:r>
              <a:rPr lang="en-US" altLang="ko-KR"/>
              <a:t>When we share the love He give,
All the world will know that we are His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687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주께서 뜻하신 바
우리 통해 펼치신다</a:t>
            </a:r>
          </a:p>
          <a:p>
            <a:r>
              <a:rPr lang="en-US" altLang="ko-KR"/>
              <a:t>In God’s name we stand as one
And through us, His work will be done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45743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고통과 슬픔 중에
더욱 주님 의지하오니</a:t>
            </a:r>
          </a:p>
          <a:p>
            <a:r>
              <a:rPr lang="en-US" altLang="ko-KR"/>
              <a:t>Through all trials and all pain,
we will trust alone in Jesus’ name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10212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어려움 이겨내고
주님 더욱 찬양하라</a:t>
            </a:r>
          </a:p>
          <a:p>
            <a:r>
              <a:rPr lang="en-US" altLang="ko-KR"/>
              <a:t>In his name there’s victory, 
let us worship him eternally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5104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믿음 더욱 굳세라
주가 지켜주신다</a:t>
            </a:r>
          </a:p>
          <a:p>
            <a:r>
              <a:rPr lang="en-US" altLang="ko-KR"/>
              <a:t>And we will keep our faith alive
God will always be our guide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906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어둔 밤에도 주의 밝은 빛
인도하여 주신다</a:t>
            </a:r>
          </a:p>
          <a:p>
            <a:r>
              <a:rPr lang="en-US" altLang="ko-KR"/>
              <a:t>Through the darkest night,
we will see God’s light
We will keep our faith alive!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2494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C4C758-CC34-4D9F-9075-462C247097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9472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6F85A-FAE7-ADFB-89AB-3FB4DF32A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99EDA6-4E16-F527-5BE5-387FEBF83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24BCC2-3BB8-FC01-D0BC-6397ED6B6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D16B1-CF2B-28CE-54C6-633E570CB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C4C758-CC34-4D9F-9075-462C247097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711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나의 주는 위대하신 하나님</a:t>
            </a:r>
          </a:p>
          <a:p>
            <a:r>
              <a:rPr lang="en-US" altLang="ko-KR"/>
              <a:t>For You are great,
You do miracles so great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1320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A6153-1668-49DA-6C23-9EDC9716A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2C453B-873C-1F69-AA80-82436731E6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2E7D3B-846D-E4D2-5166-D387D5C44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87430-87D3-373C-0202-87B57110F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C4C758-CC34-4D9F-9075-462C247097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6905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3E549-EFD8-6914-1553-27538BBBD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B37C57-4EDC-71D2-4F1B-1775EFA659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C04237-0016-FF7B-0E75-3083C531E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B3A90-9B4F-BBE7-6396-9ED272E043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C4C758-CC34-4D9F-9075-462C247097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0422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E7990-70F2-1602-491B-C8D7481C8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B70861-99EA-2725-402C-FB8185E2F5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66496E-27ED-8474-1801-30BD0936A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F248E-73BC-7BAB-0EA1-DCB155B27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C4C758-CC34-4D9F-9075-462C247097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8063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58348-D7E0-FA9D-DF89-8C81ED9AA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48A908-1C2F-B0BD-2B87-7ED1B2579D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0DA0C2-F2A8-7B5B-9629-66BFB2778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6EB94-5299-C031-40B2-157559EC0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C4C758-CC34-4D9F-9075-462C247097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2843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C4C758-CC34-4D9F-9075-462C247097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872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전능하신 나의 왕
아름다우신 주님</a:t>
            </a:r>
          </a:p>
          <a:p>
            <a:r>
              <a:rPr lang="en-US" altLang="ko-KR"/>
              <a:t>There is no one else like You
There is no one else like You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657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나의 주는 위대하신 하나님</a:t>
            </a:r>
          </a:p>
          <a:p>
            <a:r>
              <a:rPr lang="en-US" altLang="ko-KR"/>
              <a:t>For You are great
You do miracles so great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3437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것 가능케 할
전능하신 하나님</a:t>
            </a:r>
          </a:p>
          <a:p>
            <a:r>
              <a:rPr lang="en-US" altLang="ko-KR"/>
              <a:t>There is no one else like You
There is no one else like You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386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전능하신 하나님</a:t>
            </a:r>
          </a:p>
          <a:p>
            <a:r>
              <a:rPr lang="en-US" altLang="ko-KR"/>
              <a:t>There is no one else like You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92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21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7A8A-F64D-4656-3ED9-60A28085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8DFAC-0976-0E69-DBA7-B1D4F865F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28020-AB89-9976-1437-CC678B63B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16BD1-F4B8-52A4-CBBD-8583177F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D6C-6F96-47EC-92FE-711AC68B088E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80EE9-7A5E-973B-946D-E4889C8F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C6842-DC1A-8050-8183-D08FB6AF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9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D884-C6A4-EF56-2AAB-A2FCB302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6BADA-2A92-73DC-3BC6-B447B4691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774FB-05DD-D876-1CD7-BA28498F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D6C-6F96-47EC-92FE-711AC68B088E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0EDC-A85E-01B7-3972-1B141F1F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8555-301F-2305-428F-57BD6C19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6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C42ED-8534-2EA5-3D6E-A053A1094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4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679FB-BBF0-D510-CB15-AF600CCBF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4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9085-0EDF-64A8-2129-4921152D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D6C-6F96-47EC-92FE-711AC68B088E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51A78-63D5-A3DF-69B0-A174A36A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88DB6-EF8C-B160-9C94-F81004E7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9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630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5" y="527563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6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2" y="315111"/>
            <a:ext cx="3021543" cy="1435443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69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1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279393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05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2" y="315111"/>
            <a:ext cx="3021543" cy="1435443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77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2" y="315111"/>
            <a:ext cx="3021543" cy="1435443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85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3" cy="6022259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3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BBAC-EC8F-6810-1B69-DCF019367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F4C9D-5B06-94B5-40DD-6BA707953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C95AB-B316-DEC6-12E9-3A220DF8B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D6C-6F96-47EC-92FE-711AC68B088E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4517A-C656-5B4E-32A6-40D211A9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29DC-22CE-7228-C523-F8E6D96A0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28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68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1" y="0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86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517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6" y="1332238"/>
            <a:ext cx="5263732" cy="3841103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2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28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2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C6AB-D00D-FEE5-9043-8212A192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A7F85-3A24-9B12-8E54-2CC0D364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49DED-B3A5-6D6D-E201-42715991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D6C-6F96-47EC-92FE-711AC68B088E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E0299-93BA-9FDA-C9FA-352C81B9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6BC92-9B08-EE87-F5B2-D6627489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9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F969-908A-A2A9-BC07-CB20C075B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DEA6A-C73F-35E2-E337-C7510AF4F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C98D6-85B4-A9D5-F928-D29A1216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D6C-6F96-47EC-92FE-711AC68B088E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416FC-A698-66B8-8159-5D7F4941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44F9B-47FD-F2FE-D905-06332551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0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B5AC-29E4-7830-728A-6FE19CF2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2B028-97BA-CFDA-4A00-A5C2FEE0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4E2A6-8F3D-D342-EC41-6E1DBF8D5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DD992-E2A9-8601-A3D1-87D8031A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D6C-6F96-47EC-92FE-711AC68B088E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74CD2-BF2A-B465-5A5B-08C97DDE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72FDE-CFCD-0699-1764-A39737D2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7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DD1D-8005-273A-B73A-1136352C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96E61-E84D-C643-7480-FB3B9B1A2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33774-AA6D-3FFC-34DA-E368CE02F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A5BDB-CA71-24B2-8172-B536AF6D5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3DD64-52AA-FA1C-0C6E-70A379E6B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072B8-15C7-C65E-7A8F-9D2B3630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D6C-6F96-47EC-92FE-711AC68B088E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BCF97-69BC-26BE-FA7A-4837A4B0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ABB83-9035-659B-BD9F-ABFB643B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EAE0-BD18-6168-E6E8-471BC6A0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C62DB-5014-5F5A-971A-6885D6DD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D6C-6F96-47EC-92FE-711AC68B088E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9F6BC-13CF-4802-66F4-985D9F9C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E3321-6E7E-4E14-4A9F-8E2049ED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4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E7D94-0903-13FC-CAD3-93DF8FAA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D6C-6F96-47EC-92FE-711AC68B088E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01833-F475-C6DE-8E59-1B095449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B24D2-85E3-8431-5EA3-37347FB2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C6E4-4B0E-90BA-40EB-A17099FCD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D0CB8-AD2D-E367-64F2-320FB7469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0C978-83F7-D122-FF9B-383F75CB6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9086C-7F0F-0116-2858-5F1D7C21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63D6C-6F96-47EC-92FE-711AC68B088E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57318-DF9E-2B71-CBD4-6217C81D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B8E8-3A33-66F3-4747-FFDBD82F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1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2025. 10. 5.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29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927E5-A279-B129-CF41-DBD6E19DA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D0CFB-36AD-D445-A48D-7C206B392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3B61-4C83-51BF-4A60-BA9720594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263D6C-6F96-47EC-92FE-711AC68B088E}" type="datetimeFigureOut">
              <a:rPr lang="en-US" smtClean="0"/>
              <a:pPr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1ED54-B7D2-D2DD-4BBC-FF5FFA37D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5BA3-C7A8-E925-59BA-DCF47CD88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AEBAC6-E855-432F-8D78-47178C07C2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87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/>
            <a:endParaRPr lang="en-US" sz="2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4701" y="739978"/>
            <a:ext cx="5674945" cy="3004145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/>
          <a:p>
            <a:pPr algn="ctr" defTabSz="1219170" latinLnBrk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8000" b="1" dirty="0">
                <a:solidFill>
                  <a:prstClr val="black"/>
                </a:solidFill>
                <a:latin typeface="Aptos Display" panose="02110004020202020204"/>
              </a:rPr>
              <a:t>10/5/2025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3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170" latinLnBrk="0"/>
            <a:endParaRPr lang="en-US" sz="2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0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1219170" latinLnBrk="0"/>
            <a:endParaRPr lang="en-US" sz="240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916245"/>
            <a:ext cx="159740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170" latinLnBrk="0"/>
            <a:endParaRPr lang="en-US" sz="240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5835648"/>
            <a:ext cx="1548180" cy="1022352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1219170" latinLnBrk="0"/>
            <a:endParaRPr lang="en-US" sz="2400">
              <a:solidFill>
                <a:prstClr val="black"/>
              </a:solidFill>
              <a:latin typeface="Aptos" panose="02110004020202020204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1219170" latinLnBrk="0"/>
            <a:endParaRPr lang="en-US" sz="2400">
              <a:solidFill>
                <a:prstClr val="black"/>
              </a:solidFill>
              <a:latin typeface="Aptos" panose="02110004020202020204"/>
            </a:endParaRPr>
          </a:p>
        </p:txBody>
      </p:sp>
      <p:pic>
        <p:nvPicPr>
          <p:cNvPr id="5" name="Picture 4" descr="A black background with gold text&#10;&#10;AI-generated content may be incorrect.">
            <a:extLst>
              <a:ext uri="{FF2B5EF4-FFF2-40B4-BE49-F238E27FC236}">
                <a16:creationId xmlns:a16="http://schemas.microsoft.com/office/drawing/2014/main" id="{F6614E78-FAD1-90D5-02F6-AB3D805218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-2"/>
          <a:stretch>
            <a:fillRect/>
          </a:stretch>
        </p:blipFill>
        <p:spPr>
          <a:xfrm>
            <a:off x="1826926" y="1454463"/>
            <a:ext cx="3476556" cy="3476556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7"/>
            <a:ext cx="1565940" cy="599244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219170" latinLnBrk="0"/>
            <a:endParaRPr lang="en-US" sz="2400" dirty="0">
              <a:solidFill>
                <a:prstClr val="white"/>
              </a:solidFill>
              <a:latin typeface="Aptos" panose="021100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A9D5FB-C87A-70CB-9051-3E2DF9BB6E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exalt Thee</a:t>
            </a:r>
          </a:p>
          <a:p>
            <a:r>
              <a:rPr lang="en-US" dirty="0"/>
              <a:t>I exalt Thee</a:t>
            </a:r>
          </a:p>
        </p:txBody>
      </p:sp>
    </p:spTree>
    <p:extLst>
      <p:ext uri="{BB962C8B-B14F-4D97-AF65-F5344CB8AC3E}">
        <p14:creationId xmlns:p14="http://schemas.microsoft.com/office/powerpoint/2010/main" val="338451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DA2783-7833-60C6-20CF-DA80BD4C1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exalt Thee</a:t>
            </a:r>
          </a:p>
          <a:p>
            <a:r>
              <a:rPr lang="en-US" dirty="0"/>
              <a:t>O Lord</a:t>
            </a:r>
          </a:p>
        </p:txBody>
      </p:sp>
    </p:spTree>
    <p:extLst>
      <p:ext uri="{BB962C8B-B14F-4D97-AF65-F5344CB8AC3E}">
        <p14:creationId xmlns:p14="http://schemas.microsoft.com/office/powerpoint/2010/main" val="382881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A8186A-7605-420C-A529-F8DD549B95E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D1270E-6E18-4992-808A-5DDACDD694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pc="-200" dirty="0"/>
              <a:t>Gathered here within this place 
We can share in God’s redeeming grace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There’s no room for doubt or fear
We can feel his presence here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As we face each passing day
We will serve and honor and obey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if hope should start to dim
We will know our trust is in him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And we will keep our faith alive
God will always be our guide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Through the darkest night 
We will see God’s light
We will keep our faith alive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will live as God has planned
Though at times we may not understand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things we may not see </a:t>
            </a:r>
          </a:p>
          <a:p>
            <a:r>
              <a:rPr lang="en-US" dirty="0"/>
              <a:t>But our faith will help us believe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word we learn the truth
Through his love we all are born anew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his help we will not fail
For we know our God will prevail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And we will keep our faith alive
God will always be our guide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Through the darkest night
We will see God’s light
We will keep our faith alive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pc="-200" dirty="0"/>
              <a:t>When we share the love he gives
All the world will know that we are his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God’s name we stand as one
And through us, his work will be done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Through all trials and all pain
We will trust alone in Jesus’ name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his name there’s victory 
Let us worship him eternally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And we will keep our faith alive
God will always be our guide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dirty="0"/>
              <a:t>모든 영광과 존귀
주께 드리리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deserve the glory
and the honor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Through the darkest night
We will see God’s light
We will keep our faith alive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A8186A-7605-420C-A529-F8DD549B95E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D1270E-6E18-4992-808A-5DDACDD694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pc="-200" dirty="0"/>
              <a:t>Gathered here within this place 
We can share in God’s redeeming grace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There’s no room for doubt or fear
We can feel his presence here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As we face each passing day
We will serve and honor and obey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if hope should start to dim
We will know our trust is in him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And we will keep our faith alive
God will always be our guide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Through the darkest night 
We will see God’s light
We will keep our faith alive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will live as God has planned
Though at times we may not understand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things we may not see </a:t>
            </a:r>
          </a:p>
          <a:p>
            <a:r>
              <a:rPr lang="en-US" dirty="0"/>
              <a:t>But our faith will help us believe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/>
              <a:t>나의 두 손을 높이 들고
주의 이름 찬양해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Lord, we lift our hands in worship
As we bless your holy name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the word we learn the truth
Through his love we all are born anew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his help we will not fail
For we know our God will prevail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And we will keep our faith alive
God will always be our guide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Through the darkest night
We will see God’s light
We will keep our faith alive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pc="-200" dirty="0"/>
              <a:t>When we share the love he gives
All the world will know that we are his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God’s name we stand as one
And through us, his work will be done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Through all trials and all pain
We will trust alone in Jesus’ name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his name there’s victory 
Let us worship him eternally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And we will keep our faith alive
God will always be our guide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Through the darkest night
We will see God’s light
We will keep our faith alive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/>
              <a:t>나의 주는 위대하신 하나님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you are great,
You do miracles so great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open book with a cross in the background&#10;&#10;Description automatically generated">
            <a:extLst>
              <a:ext uri="{FF2B5EF4-FFF2-40B4-BE49-F238E27FC236}">
                <a16:creationId xmlns:a16="http://schemas.microsoft.com/office/drawing/2014/main" id="{3A23C6D3-C6CC-0216-3510-EA3B75EBC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3255"/>
            <a:ext cx="12192000" cy="81045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F31BA7-8E30-0AAB-0F5B-6BD412DF6650}"/>
              </a:ext>
            </a:extLst>
          </p:cNvPr>
          <p:cNvSpPr/>
          <p:nvPr/>
        </p:nvSpPr>
        <p:spPr>
          <a:xfrm>
            <a:off x="-1" y="408265"/>
            <a:ext cx="12192000" cy="1700168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latinLnBrk="0"/>
            <a:endParaRPr lang="en-US" sz="2400" b="1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0250" y="6573994"/>
            <a:ext cx="2921749" cy="56801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Freestyle Script" panose="030804020302050B0404" pitchFamily="66" charset="0"/>
                <a:ea typeface="BatangChe" panose="02030609000101010101" pitchFamily="49" charset="-127"/>
              </a:rPr>
              <a:t>Pastor Joshua Park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1B890B-E085-4847-A728-B42F1CA207C5}"/>
              </a:ext>
            </a:extLst>
          </p:cNvPr>
          <p:cNvSpPr txBox="1">
            <a:spLocks/>
          </p:cNvSpPr>
          <p:nvPr/>
        </p:nvSpPr>
        <p:spPr>
          <a:xfrm>
            <a:off x="2810932" y="604008"/>
            <a:ext cx="6570133" cy="130868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9170"/>
            <a:endParaRPr lang="en-US" sz="2400" b="1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54AEDF-6809-93FF-AD93-AC5B65724992}"/>
              </a:ext>
            </a:extLst>
          </p:cNvPr>
          <p:cNvSpPr txBox="1"/>
          <p:nvPr/>
        </p:nvSpPr>
        <p:spPr>
          <a:xfrm>
            <a:off x="3009469" y="408265"/>
            <a:ext cx="631615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latinLnBrk="0"/>
            <a:r>
              <a:rPr lang="en-US" sz="3733" b="1" i="1" dirty="0">
                <a:solidFill>
                  <a:prstClr val="black"/>
                </a:solidFill>
                <a:latin typeface="Imprint MT Shadow" panose="04020605060303030202" pitchFamily="82" charset="0"/>
                <a:cs typeface="AngsanaUPC" panose="020B0502040204020203" pitchFamily="18" charset="-34"/>
              </a:rPr>
              <a:t>How to Be Right with Christ</a:t>
            </a:r>
            <a:endParaRPr lang="en-US" sz="3733" b="1" dirty="0">
              <a:solidFill>
                <a:prstClr val="black"/>
              </a:solidFill>
              <a:latin typeface="Imprint MT Shadow" panose="04020605060303030202" pitchFamily="82" charset="0"/>
              <a:cs typeface="AngsanaUPC" panose="020B0502040204020203" pitchFamily="18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3F84D-D6C5-D22B-DA6D-2412AD1D5673}"/>
              </a:ext>
            </a:extLst>
          </p:cNvPr>
          <p:cNvSpPr txBox="1"/>
          <p:nvPr/>
        </p:nvSpPr>
        <p:spPr>
          <a:xfrm>
            <a:off x="3259965" y="1395008"/>
            <a:ext cx="567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/>
            <a:r>
              <a:rPr lang="en-US" sz="3200" dirty="0">
                <a:solidFill>
                  <a:srgbClr val="FF0000"/>
                </a:solidFill>
                <a:latin typeface="Bauhaus 93" panose="04030905020B02020C02" pitchFamily="82" charset="0"/>
              </a:rPr>
              <a:t>Scripture: </a:t>
            </a:r>
            <a:r>
              <a:rPr lang="en-US" sz="3200" dirty="0">
                <a:solidFill>
                  <a:prstClr val="black"/>
                </a:solidFill>
                <a:latin typeface="Bauhaus 93" panose="04030905020B02020C02" pitchFamily="82" charset="0"/>
              </a:rPr>
              <a:t>Romans 13:11–14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BDBDB-D525-0F57-7B7F-B6CBA56EAE82}"/>
              </a:ext>
            </a:extLst>
          </p:cNvPr>
          <p:cNvSpPr txBox="1">
            <a:spLocks/>
          </p:cNvSpPr>
          <p:nvPr/>
        </p:nvSpPr>
        <p:spPr>
          <a:xfrm>
            <a:off x="444500" y="2521544"/>
            <a:ext cx="10888227" cy="151553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spcBef>
                <a:spcPts val="1000"/>
              </a:spcBef>
            </a:pPr>
            <a:endParaRPr lang="en-US" sz="3733" b="1">
              <a:solidFill>
                <a:srgbClr val="130086"/>
              </a:solidFill>
              <a:latin typeface="Aptos" panose="02110004020202020204"/>
            </a:endParaRPr>
          </a:p>
          <a:p>
            <a:pPr defTabSz="914377">
              <a:spcBef>
                <a:spcPts val="1000"/>
              </a:spcBef>
            </a:pPr>
            <a:r>
              <a:rPr lang="en-US" sz="3733" b="1">
                <a:solidFill>
                  <a:srgbClr val="130086"/>
                </a:solidFill>
                <a:latin typeface="Aptos" panose="02110004020202020204"/>
              </a:rPr>
              <a:t>WHAT ARE YOU DOING TO BE RIGHT WITH GOD?</a:t>
            </a:r>
          </a:p>
          <a:p>
            <a:pPr defTabSz="914377">
              <a:spcBef>
                <a:spcPts val="1000"/>
              </a:spcBef>
            </a:pPr>
            <a:endParaRPr lang="en-US" sz="2400" dirty="0">
              <a:solidFill>
                <a:srgbClr val="130086"/>
              </a:solidFill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96 -0.33968" pathEditMode="relative" ptsTypes="AA">
                                      <p:cBhvr>
                                        <p:cTn id="6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896 -0.33968 L 0.0071 -0.3671" pathEditMode="relative" ptsTypes="AA">
                                      <p:cBhvr>
                                        <p:cTn id="11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71 -0.3671 L 0.24018 0.30913" pathEditMode="relative" ptsTypes="AA">
                                      <p:cBhvr>
                                        <p:cTn id="14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018 0.30913 L 0 0" pathEditMode="relative" ptsTypes="AA">
                                      <p:cBhvr>
                                        <p:cTn id="17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9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50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35802E-6 L 1.94444E-6 0.00031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97AA7C-D731-FE88-F726-0FAF8C7EC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778DA2-78AA-BE65-2895-413BFBDAF0FB}"/>
              </a:ext>
            </a:extLst>
          </p:cNvPr>
          <p:cNvSpPr/>
          <p:nvPr/>
        </p:nvSpPr>
        <p:spPr>
          <a:xfrm>
            <a:off x="-1" y="408265"/>
            <a:ext cx="12192000" cy="1700168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latinLnBrk="0"/>
            <a:endParaRPr lang="en-US" sz="2400" b="1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C13ED4-0186-2FEC-E4AA-65CA0F64A666}"/>
              </a:ext>
            </a:extLst>
          </p:cNvPr>
          <p:cNvSpPr txBox="1">
            <a:spLocks/>
          </p:cNvSpPr>
          <p:nvPr/>
        </p:nvSpPr>
        <p:spPr>
          <a:xfrm>
            <a:off x="2810932" y="604008"/>
            <a:ext cx="6570133" cy="130868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9170"/>
            <a:endParaRPr lang="en-US" sz="2400" b="1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2927B5-6B7A-4F59-2CC0-ADFC4419C3F4}"/>
              </a:ext>
            </a:extLst>
          </p:cNvPr>
          <p:cNvSpPr txBox="1"/>
          <p:nvPr/>
        </p:nvSpPr>
        <p:spPr>
          <a:xfrm>
            <a:off x="461040" y="2505669"/>
            <a:ext cx="11269915" cy="239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/>
            <a:r>
              <a:rPr lang="en-US" sz="3733" b="1" dirty="0">
                <a:solidFill>
                  <a:prstClr val="black"/>
                </a:solidFill>
                <a:latin typeface="Aptos" panose="02110004020202020204"/>
              </a:rPr>
              <a:t> And do this, understanding the present time: The hour has already come for you to wake up from your slumber, because our salvation is nearer now than when we first believed.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FE2EA-B0AB-F3B5-BD8D-6F1507D6A91D}"/>
              </a:ext>
            </a:extLst>
          </p:cNvPr>
          <p:cNvSpPr txBox="1"/>
          <p:nvPr/>
        </p:nvSpPr>
        <p:spPr>
          <a:xfrm>
            <a:off x="3628207" y="1093208"/>
            <a:ext cx="567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/>
            <a:r>
              <a:rPr lang="en-US" sz="3200" dirty="0">
                <a:solidFill>
                  <a:srgbClr val="FF0000"/>
                </a:solidFill>
                <a:latin typeface="Bauhaus 93" panose="04030905020B02020C02" pitchFamily="82" charset="0"/>
              </a:rPr>
              <a:t>Scripture: </a:t>
            </a:r>
            <a:r>
              <a:rPr lang="en-US" sz="3200" dirty="0">
                <a:solidFill>
                  <a:prstClr val="black"/>
                </a:solidFill>
                <a:latin typeface="Bauhaus 93" panose="04030905020B02020C02" pitchFamily="82" charset="0"/>
              </a:rPr>
              <a:t>Romans 13: 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BCEF5-D945-B6AC-8E39-0AFC7E19078D}"/>
              </a:ext>
            </a:extLst>
          </p:cNvPr>
          <p:cNvSpPr txBox="1"/>
          <p:nvPr/>
        </p:nvSpPr>
        <p:spPr>
          <a:xfrm>
            <a:off x="4988145" y="1639973"/>
            <a:ext cx="152157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latinLnBrk="0"/>
            <a:r>
              <a:rPr lang="en-US" sz="2133" i="1" dirty="0">
                <a:solidFill>
                  <a:prstClr val="black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SPIRITUAL LOVE</a:t>
            </a:r>
          </a:p>
        </p:txBody>
      </p:sp>
    </p:spTree>
    <p:extLst>
      <p:ext uri="{BB962C8B-B14F-4D97-AF65-F5344CB8AC3E}">
        <p14:creationId xmlns:p14="http://schemas.microsoft.com/office/powerpoint/2010/main" val="1248408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672C94-9488-BC03-3E3E-7FFA59031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55A4BD-D97F-4DE2-ABE9-87AAEECEBC51}"/>
              </a:ext>
            </a:extLst>
          </p:cNvPr>
          <p:cNvSpPr/>
          <p:nvPr/>
        </p:nvSpPr>
        <p:spPr>
          <a:xfrm>
            <a:off x="-1" y="408265"/>
            <a:ext cx="12192000" cy="1700168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latinLnBrk="0"/>
            <a:endParaRPr lang="en-US" sz="2400" b="1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B7F7DC5-EFC3-4691-A304-F65D6FF878BB}"/>
              </a:ext>
            </a:extLst>
          </p:cNvPr>
          <p:cNvSpPr txBox="1">
            <a:spLocks/>
          </p:cNvSpPr>
          <p:nvPr/>
        </p:nvSpPr>
        <p:spPr>
          <a:xfrm>
            <a:off x="2810932" y="604008"/>
            <a:ext cx="6570133" cy="130868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9170"/>
            <a:endParaRPr lang="en-US" sz="2400" b="1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465D8-DF6A-1C32-775F-189362EDD368}"/>
              </a:ext>
            </a:extLst>
          </p:cNvPr>
          <p:cNvSpPr txBox="1"/>
          <p:nvPr/>
        </p:nvSpPr>
        <p:spPr>
          <a:xfrm>
            <a:off x="461040" y="2156630"/>
            <a:ext cx="11269915" cy="18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/>
            <a:r>
              <a:rPr lang="en-US" sz="3733" b="1" dirty="0">
                <a:solidFill>
                  <a:prstClr val="black"/>
                </a:solidFill>
                <a:latin typeface="Aptos" panose="02110004020202020204"/>
              </a:rPr>
              <a:t>The night is nearly over; the day is almost here. So let us put aside the deeds of darkness and put on the armor of light.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03E00-62C0-5639-DDA4-555DA03F2010}"/>
              </a:ext>
            </a:extLst>
          </p:cNvPr>
          <p:cNvSpPr txBox="1"/>
          <p:nvPr/>
        </p:nvSpPr>
        <p:spPr>
          <a:xfrm>
            <a:off x="3628207" y="1093208"/>
            <a:ext cx="567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/>
            <a:r>
              <a:rPr lang="en-US" sz="3200" dirty="0">
                <a:solidFill>
                  <a:srgbClr val="FF0000"/>
                </a:solidFill>
                <a:latin typeface="Bauhaus 93" panose="04030905020B02020C02" pitchFamily="82" charset="0"/>
              </a:rPr>
              <a:t>Scripture: </a:t>
            </a:r>
            <a:r>
              <a:rPr lang="en-US" sz="3200" dirty="0">
                <a:solidFill>
                  <a:prstClr val="black"/>
                </a:solidFill>
                <a:latin typeface="Bauhaus 93" panose="04030905020B02020C02" pitchFamily="82" charset="0"/>
              </a:rPr>
              <a:t>Romans 13: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8931C-3FD3-8699-06EE-1FF404B20E38}"/>
              </a:ext>
            </a:extLst>
          </p:cNvPr>
          <p:cNvSpPr txBox="1"/>
          <p:nvPr/>
        </p:nvSpPr>
        <p:spPr>
          <a:xfrm>
            <a:off x="4988145" y="1639973"/>
            <a:ext cx="152157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latinLnBrk="0"/>
            <a:r>
              <a:rPr lang="en-US" sz="2133" i="1" dirty="0">
                <a:solidFill>
                  <a:prstClr val="black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SPIRITUAL LOVE</a:t>
            </a:r>
          </a:p>
        </p:txBody>
      </p:sp>
    </p:spTree>
    <p:extLst>
      <p:ext uri="{BB962C8B-B14F-4D97-AF65-F5344CB8AC3E}">
        <p14:creationId xmlns:p14="http://schemas.microsoft.com/office/powerpoint/2010/main" val="18619669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70E45E-A763-FBE4-C974-F7EB79C65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D012EF-B8C2-EE31-2394-639E53D68AC1}"/>
              </a:ext>
            </a:extLst>
          </p:cNvPr>
          <p:cNvSpPr/>
          <p:nvPr/>
        </p:nvSpPr>
        <p:spPr>
          <a:xfrm>
            <a:off x="-1" y="408265"/>
            <a:ext cx="12192000" cy="1700168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latinLnBrk="0"/>
            <a:endParaRPr lang="en-US" sz="2400" b="1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4ED4AA-5946-8635-4C29-A53CD74542F8}"/>
              </a:ext>
            </a:extLst>
          </p:cNvPr>
          <p:cNvSpPr txBox="1">
            <a:spLocks/>
          </p:cNvSpPr>
          <p:nvPr/>
        </p:nvSpPr>
        <p:spPr>
          <a:xfrm>
            <a:off x="2810932" y="604008"/>
            <a:ext cx="6570133" cy="130868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9170"/>
            <a:endParaRPr lang="en-US" sz="2400" b="1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05D23-BFB1-9D84-8D47-22D655D5EA82}"/>
              </a:ext>
            </a:extLst>
          </p:cNvPr>
          <p:cNvSpPr txBox="1"/>
          <p:nvPr/>
        </p:nvSpPr>
        <p:spPr>
          <a:xfrm>
            <a:off x="461040" y="2494968"/>
            <a:ext cx="11269915" cy="239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/>
            <a:r>
              <a:rPr lang="en-US" sz="3733" b="1" dirty="0">
                <a:solidFill>
                  <a:prstClr val="black"/>
                </a:solidFill>
                <a:latin typeface="Aptos" panose="02110004020202020204"/>
              </a:rPr>
              <a:t>let us behave decently, as in the daytime, not in carousing and drunkenness, not in sexual immorality and debauchery, not in dissension and jealousy.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7768BC-2ECA-970C-44A3-ED028D5D8A04}"/>
              </a:ext>
            </a:extLst>
          </p:cNvPr>
          <p:cNvSpPr txBox="1"/>
          <p:nvPr/>
        </p:nvSpPr>
        <p:spPr>
          <a:xfrm>
            <a:off x="3628207" y="1093208"/>
            <a:ext cx="567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/>
            <a:r>
              <a:rPr lang="en-US" sz="3200" dirty="0">
                <a:solidFill>
                  <a:srgbClr val="FF0000"/>
                </a:solidFill>
                <a:latin typeface="Bauhaus 93" panose="04030905020B02020C02" pitchFamily="82" charset="0"/>
              </a:rPr>
              <a:t>Scripture: </a:t>
            </a:r>
            <a:r>
              <a:rPr lang="en-US" sz="3200" dirty="0">
                <a:solidFill>
                  <a:prstClr val="black"/>
                </a:solidFill>
                <a:latin typeface="Bauhaus 93" panose="04030905020B02020C02" pitchFamily="82" charset="0"/>
              </a:rPr>
              <a:t>Romans 13: 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84CE2-83E6-42DC-A45E-D37946947AF4}"/>
              </a:ext>
            </a:extLst>
          </p:cNvPr>
          <p:cNvSpPr txBox="1"/>
          <p:nvPr/>
        </p:nvSpPr>
        <p:spPr>
          <a:xfrm>
            <a:off x="4988145" y="1639973"/>
            <a:ext cx="152157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latinLnBrk="0"/>
            <a:r>
              <a:rPr lang="en-US" sz="2133" i="1" dirty="0">
                <a:solidFill>
                  <a:prstClr val="black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SPIRITUAL LOVE</a:t>
            </a:r>
          </a:p>
        </p:txBody>
      </p:sp>
    </p:spTree>
    <p:extLst>
      <p:ext uri="{BB962C8B-B14F-4D97-AF65-F5344CB8AC3E}">
        <p14:creationId xmlns:p14="http://schemas.microsoft.com/office/powerpoint/2010/main" val="25552412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D876F7-B003-F2B6-C4C9-C9E962768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E4337D-4FE6-1C9F-8CF8-C9A3D379B1C5}"/>
              </a:ext>
            </a:extLst>
          </p:cNvPr>
          <p:cNvSpPr/>
          <p:nvPr/>
        </p:nvSpPr>
        <p:spPr>
          <a:xfrm>
            <a:off x="-1" y="408265"/>
            <a:ext cx="12192000" cy="1700168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latinLnBrk="0"/>
            <a:endParaRPr lang="en-US" sz="2400" b="1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182F3E-45C0-51D8-BEB0-2F78256908FF}"/>
              </a:ext>
            </a:extLst>
          </p:cNvPr>
          <p:cNvSpPr txBox="1">
            <a:spLocks/>
          </p:cNvSpPr>
          <p:nvPr/>
        </p:nvSpPr>
        <p:spPr>
          <a:xfrm>
            <a:off x="2810932" y="604008"/>
            <a:ext cx="6570133" cy="130868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9170"/>
            <a:endParaRPr lang="en-US" sz="2400" b="1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962C0-BA6E-79FA-E96E-14BFB0B15E4D}"/>
              </a:ext>
            </a:extLst>
          </p:cNvPr>
          <p:cNvSpPr txBox="1"/>
          <p:nvPr/>
        </p:nvSpPr>
        <p:spPr>
          <a:xfrm>
            <a:off x="461040" y="2494969"/>
            <a:ext cx="11269915" cy="18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/>
            <a:r>
              <a:rPr lang="en-US" sz="3733" b="1" dirty="0">
                <a:solidFill>
                  <a:prstClr val="black"/>
                </a:solidFill>
                <a:latin typeface="Aptos" panose="02110004020202020204"/>
              </a:rPr>
              <a:t>Rather, clothe yourselves with the Lord Jesus Christ, and do not think about how to gratify the desires of the flesh.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ED016-C8C7-1EA4-7152-37D0CEF641E8}"/>
              </a:ext>
            </a:extLst>
          </p:cNvPr>
          <p:cNvSpPr txBox="1"/>
          <p:nvPr/>
        </p:nvSpPr>
        <p:spPr>
          <a:xfrm>
            <a:off x="3628207" y="1093208"/>
            <a:ext cx="567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/>
            <a:r>
              <a:rPr lang="en-US" sz="3200" dirty="0">
                <a:solidFill>
                  <a:srgbClr val="FF0000"/>
                </a:solidFill>
                <a:latin typeface="Bauhaus 93" panose="04030905020B02020C02" pitchFamily="82" charset="0"/>
              </a:rPr>
              <a:t>Scripture: </a:t>
            </a:r>
            <a:r>
              <a:rPr lang="en-US" sz="3200" dirty="0">
                <a:solidFill>
                  <a:prstClr val="black"/>
                </a:solidFill>
                <a:latin typeface="Bauhaus 93" panose="04030905020B02020C02" pitchFamily="82" charset="0"/>
              </a:rPr>
              <a:t>Romans 13: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F12FD-49E4-328E-B7FA-34D799C14839}"/>
              </a:ext>
            </a:extLst>
          </p:cNvPr>
          <p:cNvSpPr txBox="1"/>
          <p:nvPr/>
        </p:nvSpPr>
        <p:spPr>
          <a:xfrm>
            <a:off x="4988145" y="1639973"/>
            <a:ext cx="1521570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latinLnBrk="0"/>
            <a:r>
              <a:rPr lang="en-US" sz="2133" i="1" dirty="0">
                <a:solidFill>
                  <a:prstClr val="black"/>
                </a:solidFill>
                <a:latin typeface="Agency FB" panose="020B0503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SPIRITUAL LOVE</a:t>
            </a:r>
          </a:p>
        </p:txBody>
      </p:sp>
    </p:spTree>
    <p:extLst>
      <p:ext uri="{BB962C8B-B14F-4D97-AF65-F5344CB8AC3E}">
        <p14:creationId xmlns:p14="http://schemas.microsoft.com/office/powerpoint/2010/main" val="3553821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8A4CB8-5538-C14B-9943-B898B16A1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open book with a cross in the background&#10;&#10;Description automatically generated">
            <a:extLst>
              <a:ext uri="{FF2B5EF4-FFF2-40B4-BE49-F238E27FC236}">
                <a16:creationId xmlns:a16="http://schemas.microsoft.com/office/drawing/2014/main" id="{4F4F5EE4-9B4E-2693-941E-535F6242F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3255"/>
            <a:ext cx="12192000" cy="81045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042B01-D38C-AF47-22F2-E5AB54413449}"/>
              </a:ext>
            </a:extLst>
          </p:cNvPr>
          <p:cNvSpPr/>
          <p:nvPr/>
        </p:nvSpPr>
        <p:spPr>
          <a:xfrm>
            <a:off x="-1" y="408265"/>
            <a:ext cx="12192000" cy="1700168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70" latinLnBrk="0"/>
            <a:endParaRPr lang="en-US" sz="2400" b="1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4CC87-E136-14C3-6676-A8FC3E696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0250" y="6573994"/>
            <a:ext cx="2921749" cy="56801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Freestyle Script" panose="030804020302050B0404" pitchFamily="66" charset="0"/>
                <a:ea typeface="BatangChe" panose="02030609000101010101" pitchFamily="49" charset="-127"/>
              </a:rPr>
              <a:t>Pastor Joshua Park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E4A306-0227-6F13-E63F-535139DC72F9}"/>
              </a:ext>
            </a:extLst>
          </p:cNvPr>
          <p:cNvSpPr txBox="1">
            <a:spLocks/>
          </p:cNvSpPr>
          <p:nvPr/>
        </p:nvSpPr>
        <p:spPr>
          <a:xfrm>
            <a:off x="2810932" y="604008"/>
            <a:ext cx="6570133" cy="1308683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219170"/>
            <a:endParaRPr lang="en-US" sz="2400" b="1">
              <a:solidFill>
                <a:srgbClr val="FF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03D8CB-B187-0710-0646-11316A1D7166}"/>
              </a:ext>
            </a:extLst>
          </p:cNvPr>
          <p:cNvSpPr txBox="1"/>
          <p:nvPr/>
        </p:nvSpPr>
        <p:spPr>
          <a:xfrm>
            <a:off x="3009469" y="408265"/>
            <a:ext cx="631615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latinLnBrk="0"/>
            <a:r>
              <a:rPr lang="en-US" sz="3733" b="1" i="1" dirty="0">
                <a:solidFill>
                  <a:prstClr val="black"/>
                </a:solidFill>
                <a:latin typeface="Imprint MT Shadow" panose="04020605060303030202" pitchFamily="82" charset="0"/>
                <a:cs typeface="AngsanaUPC" panose="020B0502040204020203" pitchFamily="18" charset="-34"/>
              </a:rPr>
              <a:t>How to Be Right with Christ</a:t>
            </a:r>
            <a:endParaRPr lang="en-US" sz="3733" b="1" dirty="0">
              <a:solidFill>
                <a:prstClr val="black"/>
              </a:solidFill>
              <a:latin typeface="Imprint MT Shadow" panose="04020605060303030202" pitchFamily="82" charset="0"/>
              <a:cs typeface="AngsanaUPC" panose="020B0502040204020203" pitchFamily="18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32F93-4525-70BA-AC29-A83BB0295C1D}"/>
              </a:ext>
            </a:extLst>
          </p:cNvPr>
          <p:cNvSpPr txBox="1"/>
          <p:nvPr/>
        </p:nvSpPr>
        <p:spPr>
          <a:xfrm>
            <a:off x="3259965" y="1395008"/>
            <a:ext cx="5672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/>
            <a:r>
              <a:rPr lang="en-US" sz="3200" dirty="0">
                <a:solidFill>
                  <a:srgbClr val="FF0000"/>
                </a:solidFill>
                <a:latin typeface="Bauhaus 93" panose="04030905020B02020C02" pitchFamily="82" charset="0"/>
              </a:rPr>
              <a:t>Scripture: </a:t>
            </a:r>
            <a:r>
              <a:rPr lang="en-US" sz="3200" dirty="0">
                <a:solidFill>
                  <a:prstClr val="black"/>
                </a:solidFill>
                <a:latin typeface="Bauhaus 93" panose="04030905020B02020C02" pitchFamily="82" charset="0"/>
              </a:rPr>
              <a:t>Romans 13:11–14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0A442C-5849-9361-498E-958B5ADF362B}"/>
              </a:ext>
            </a:extLst>
          </p:cNvPr>
          <p:cNvSpPr txBox="1">
            <a:spLocks/>
          </p:cNvSpPr>
          <p:nvPr/>
        </p:nvSpPr>
        <p:spPr>
          <a:xfrm>
            <a:off x="444500" y="2521544"/>
            <a:ext cx="10888227" cy="151553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>
              <a:spcBef>
                <a:spcPts val="1000"/>
              </a:spcBef>
            </a:pPr>
            <a:endParaRPr lang="en-US" sz="3733" b="1">
              <a:solidFill>
                <a:srgbClr val="130086"/>
              </a:solidFill>
              <a:latin typeface="Aptos" panose="02110004020202020204"/>
            </a:endParaRPr>
          </a:p>
          <a:p>
            <a:pPr defTabSz="914377">
              <a:spcBef>
                <a:spcPts val="1000"/>
              </a:spcBef>
            </a:pPr>
            <a:r>
              <a:rPr lang="en-US" sz="3733" b="1">
                <a:solidFill>
                  <a:srgbClr val="130086"/>
                </a:solidFill>
                <a:latin typeface="Aptos" panose="02110004020202020204"/>
              </a:rPr>
              <a:t>WHAT ARE YOU DOING TO BE RIGHT WITH GOD?</a:t>
            </a:r>
          </a:p>
          <a:p>
            <a:pPr defTabSz="914377">
              <a:spcBef>
                <a:spcPts val="1000"/>
              </a:spcBef>
            </a:pPr>
            <a:endParaRPr lang="en-US" sz="2400" dirty="0">
              <a:solidFill>
                <a:srgbClr val="130086"/>
              </a:solidFill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376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896 -0.33968" pathEditMode="relative" ptsTypes="AA">
                                      <p:cBhvr>
                                        <p:cTn id="6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896 -0.33968 L 0.0071 -0.3671" pathEditMode="relative" ptsTypes="AA">
                                      <p:cBhvr>
                                        <p:cTn id="11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071 -0.3671 L 0.24018 0.30913" pathEditMode="relative" ptsTypes="AA">
                                      <p:cBhvr>
                                        <p:cTn id="14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018 0.30913 L 0 0" pathEditMode="relative" ptsTypes="AA">
                                      <p:cBhvr>
                                        <p:cTn id="17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9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50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35802E-6 L 1.94444E-6 0.00031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D88079-0918-A01A-E1D0-520124698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ADBA-24B5-52E4-2D11-FDF0524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59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 question: 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0BF6A0-C69B-F8DD-0003-DED391CBC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067"/>
            <a:ext cx="10888227" cy="4731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733" b="1" dirty="0">
              <a:solidFill>
                <a:srgbClr val="130086"/>
              </a:solidFill>
            </a:endParaRPr>
          </a:p>
          <a:p>
            <a:pPr marL="0" indent="0">
              <a:buNone/>
            </a:pPr>
            <a:r>
              <a:rPr lang="en-US" sz="3733" b="1" dirty="0">
                <a:solidFill>
                  <a:srgbClr val="130086"/>
                </a:solidFill>
              </a:rPr>
              <a:t>WHAT ARE YOU DOING TO BE RIGHT WITH GOD?</a:t>
            </a:r>
          </a:p>
          <a:p>
            <a:endParaRPr lang="en-US" dirty="0">
              <a:solidFill>
                <a:srgbClr val="130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0647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002F05-44DB-1BB0-012A-7E10C7E27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D1CD-3FF4-C194-7610-FB7BBB54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59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1: Wake Up  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14760E-6B27-88CD-46A0-EFA590B4C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68"/>
            <a:ext cx="10888227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Amasis MT Pro" panose="02040504050005020304" pitchFamily="18" charset="0"/>
              </a:rPr>
              <a:t>"The hour has come for you to wake up from your slumber, because our salvation is nearer now than when we first believed."</a:t>
            </a:r>
            <a:r>
              <a:rPr lang="en-US" sz="3733" b="1" i="1" dirty="0"/>
              <a:t>- </a:t>
            </a:r>
            <a:r>
              <a:rPr lang="en-US" sz="2667" i="1" dirty="0">
                <a:latin typeface="Amasis MT Pro" panose="02040504050005020304" pitchFamily="18" charset="0"/>
              </a:rPr>
              <a:t>Romans 13:11</a:t>
            </a:r>
            <a:endParaRPr lang="en-US" sz="2667" b="1" i="1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endParaRPr lang="en-US" sz="3733" b="1" i="1" dirty="0">
              <a:latin typeface="Amasis MT Pro" panose="020F0502020204030204" pitchFamily="18" charset="0"/>
            </a:endParaRPr>
          </a:p>
          <a:p>
            <a:pPr marL="0" indent="0">
              <a:buNone/>
            </a:pPr>
            <a:r>
              <a:rPr lang="en-US" sz="3733" i="1" dirty="0">
                <a:latin typeface="Amasis MT Pro" panose="020F0502020204030204" pitchFamily="18" charset="0"/>
              </a:rPr>
              <a:t>•	Paul is sounding the trumpet</a:t>
            </a:r>
          </a:p>
          <a:p>
            <a:pPr marL="0" indent="0">
              <a:buNone/>
            </a:pPr>
            <a:r>
              <a:rPr lang="en-US" sz="3733" i="1" dirty="0">
                <a:latin typeface="Amasis MT Pro" panose="020F0502020204030204" pitchFamily="18" charset="0"/>
              </a:rPr>
              <a:t>•	Spiritual sleep is dangerous</a:t>
            </a:r>
          </a:p>
          <a:p>
            <a:pPr marL="0" indent="0">
              <a:buNone/>
            </a:pPr>
            <a:r>
              <a:rPr lang="en-US" sz="3733" i="1" dirty="0">
                <a:latin typeface="Amasis MT Pro" panose="020F0502020204030204" pitchFamily="18" charset="0"/>
              </a:rPr>
              <a:t>•	Many believers today are drowsy</a:t>
            </a:r>
            <a:endParaRPr lang="en-US" sz="3200" b="1" dirty="0">
              <a:latin typeface="Amasis MT Pro" panose="020F0502020204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563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EC7301-6E89-2546-DD47-B5FF33B4F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964F-7E4D-20C9-A821-35E4F828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2: Throw Off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B6123B-D352-DB32-BDD4-ED9A6D60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4"/>
            <a:ext cx="10888227" cy="5053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masis MT Pro Medium" panose="020F0502020204030204" pitchFamily="18" charset="0"/>
              </a:rPr>
              <a:t>"So let us put aside the deeds of darkness and put on the armor of light.“ -</a:t>
            </a:r>
            <a:r>
              <a:rPr lang="en-US" sz="3200" i="1" dirty="0">
                <a:latin typeface="Amasis MT Pro" panose="02040504050005020304" pitchFamily="18" charset="0"/>
              </a:rPr>
              <a:t>Romans 13:12</a:t>
            </a:r>
            <a:endParaRPr lang="en-US" sz="3200" dirty="0">
              <a:latin typeface="Amasis MT Pro Medium" panose="020F0502020204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en-US" dirty="0"/>
              <a:t>Hebrews 12:1 says, </a:t>
            </a:r>
            <a:r>
              <a:rPr lang="en-US" i="1" dirty="0"/>
              <a:t>“Let us throw off everything that hinders and the sin that so easily entangles.”</a:t>
            </a:r>
            <a:endParaRPr lang="en-US" dirty="0"/>
          </a:p>
          <a:p>
            <a:pPr marL="0" indent="0">
              <a:buNone/>
            </a:pPr>
            <a:endParaRPr lang="en-US" sz="32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en-US" dirty="0"/>
              <a:t>verse 13; carousing, drunkenness, sexual immorality, dissension, jealousy. </a:t>
            </a:r>
            <a:endParaRPr lang="en-US" sz="3200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7931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8ECAF6-3F61-7841-8937-0F357ECDE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BEE2-59A4-5DDF-F023-693D88F0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3: Put On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FA4420-F3A8-CB8F-D9A7-2EAEE031E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4"/>
            <a:ext cx="10888227" cy="5053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Amasis MT Pro" panose="02040504050005020304" pitchFamily="18" charset="0"/>
              </a:rPr>
              <a:t>"Rather, clothe yourselves with the Lord Jesus Christ, and do not think about how to gratify the desires of the sinful nature."</a:t>
            </a:r>
            <a:r>
              <a:rPr lang="en-US" sz="3200" dirty="0">
                <a:latin typeface="Amasis MT Pro" panose="02040504050005020304" pitchFamily="18" charset="0"/>
              </a:rPr>
              <a:t>	</a:t>
            </a:r>
            <a:r>
              <a:rPr lang="en-US" sz="3200" dirty="0">
                <a:latin typeface="Amasis MT Pro Medium" panose="020F0502020204030204" pitchFamily="18" charset="0"/>
              </a:rPr>
              <a:t>-</a:t>
            </a:r>
            <a:r>
              <a:rPr lang="en-US" sz="3200" i="1" dirty="0">
                <a:latin typeface="Amasis MT Pro" panose="02040504050005020304" pitchFamily="18" charset="0"/>
              </a:rPr>
              <a:t>Romans 13:14</a:t>
            </a:r>
            <a:endParaRPr lang="en-US" sz="3200" dirty="0">
              <a:latin typeface="Amasis MT Pro Medium" panose="020F0502020204030204" pitchFamily="18" charset="0"/>
            </a:endParaRPr>
          </a:p>
          <a:p>
            <a:pPr marL="0" indent="0">
              <a:buNone/>
            </a:pPr>
            <a:endParaRPr lang="en-US" sz="32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en-US" dirty="0"/>
              <a:t>Galatians 3:27 </a:t>
            </a:r>
            <a:r>
              <a:rPr lang="en-US" i="1" dirty="0"/>
              <a:t>“For all of you who were baptized into Christ have clothed yourselves with Christ.”</a:t>
            </a:r>
            <a:endParaRPr lang="en-US" dirty="0"/>
          </a:p>
          <a:p>
            <a:pPr marL="0" indent="0">
              <a:buNone/>
            </a:pPr>
            <a:endParaRPr lang="en-US" sz="32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r>
              <a:rPr lang="en-US" dirty="0"/>
              <a:t>Armor of God” truth, righteousness, faith, salvation, the Word, and prayer.</a:t>
            </a:r>
            <a:endParaRPr lang="en-US" sz="3200" dirty="0">
              <a:latin typeface="Amasis MT Pro" panose="020405040500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35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/>
              <a:t>전능하신 나의 왕
아름다우신 주님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is no one else like you
There is no one else like you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F030D3-8111-7FAF-F59B-9D232F07E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6CF2-4D68-3EE3-F724-63A4939C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/ Call to Action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585322-37C7-651B-8988-4AF7A5FD5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3467"/>
            <a:ext cx="10888227" cy="457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733" b="1" dirty="0"/>
              <a:t>TO BE RIGHT WITH CHRIST, WE MUST</a:t>
            </a:r>
          </a:p>
          <a:p>
            <a:pPr marL="0" indent="0">
              <a:buNone/>
            </a:pPr>
            <a:endParaRPr lang="en-US" sz="3733" b="1" dirty="0"/>
          </a:p>
          <a:p>
            <a:pPr marL="0" indent="0">
              <a:buNone/>
            </a:pPr>
            <a:r>
              <a:rPr lang="en-US" sz="3733" b="1" dirty="0"/>
              <a:t>•	Wake up - from spiritual sleep.</a:t>
            </a:r>
          </a:p>
          <a:p>
            <a:pPr marL="0" indent="0">
              <a:buNone/>
            </a:pPr>
            <a:r>
              <a:rPr lang="en-US" sz="3733" b="1" dirty="0"/>
              <a:t>•	Throw off - the old sinful self.</a:t>
            </a:r>
          </a:p>
          <a:p>
            <a:pPr marL="0" indent="0">
              <a:buNone/>
            </a:pPr>
            <a:r>
              <a:rPr lang="en-US" sz="3733" b="1" dirty="0"/>
              <a:t>•	Put on - the Lord Jesus Christ.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428405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orship | Gateway Church">
            <a:extLst>
              <a:ext uri="{FF2B5EF4-FFF2-40B4-BE49-F238E27FC236}">
                <a16:creationId xmlns:a16="http://schemas.microsoft.com/office/drawing/2014/main" id="{4244415A-5A99-D5D8-4EC9-963D3A89E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8"/>
            <a:ext cx="12192000" cy="685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FD4546-2886-4F61-9377-783FF9FAE163}"/>
              </a:ext>
            </a:extLst>
          </p:cNvPr>
          <p:cNvSpPr txBox="1">
            <a:spLocks/>
          </p:cNvSpPr>
          <p:nvPr/>
        </p:nvSpPr>
        <p:spPr>
          <a:xfrm>
            <a:off x="254001" y="1133676"/>
            <a:ext cx="10653137" cy="499984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  <a:effectLst>
            <a:softEdge rad="6350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121920" tIns="60960" rIns="121920" bIns="6096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585" indent="-609585" defTabSz="743693">
              <a:spcBef>
                <a:spcPts val="488"/>
              </a:spcBef>
              <a:buFont typeface="Arial" pitchFamily="34" charset="0"/>
              <a:buAutoNum type="arabicPeriod"/>
              <a:defRPr/>
            </a:pPr>
            <a:r>
              <a:rPr lang="en-US" sz="3733" dirty="0">
                <a:ln w="0"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Tw Cen MT Condensed Extra Bold"/>
              </a:rPr>
              <a:t>ALL GEN WORSHIP AT 11:00 AM – </a:t>
            </a:r>
            <a:r>
              <a:rPr lang="en-US" sz="3733" dirty="0">
                <a:ln w="0">
                  <a:noFill/>
                </a:ln>
                <a:solidFill>
                  <a:srgbClr val="C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Tw Cen MT Condensed Extra Bold"/>
              </a:rPr>
              <a:t>“OCT 26 ICE” </a:t>
            </a:r>
            <a:r>
              <a:rPr lang="en-US" sz="3733" dirty="0">
                <a:ln w="0"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Tw Cen MT Condensed Extra Bold"/>
              </a:rPr>
              <a:t>- Invite, Cheer, and Engage (ice)</a:t>
            </a:r>
          </a:p>
          <a:p>
            <a:pPr marL="609585" indent="-609585" defTabSz="743693">
              <a:spcBef>
                <a:spcPts val="488"/>
              </a:spcBef>
              <a:buFont typeface="Arial" pitchFamily="34" charset="0"/>
              <a:buAutoNum type="arabicPeriod"/>
              <a:defRPr/>
            </a:pPr>
            <a:endParaRPr lang="en-US" sz="3733" dirty="0">
              <a:ln w="0"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Tw Cen MT Condensed Extra Bold"/>
            </a:endParaRPr>
          </a:p>
          <a:p>
            <a:pPr marL="609585" indent="-609585" defTabSz="743693">
              <a:spcBef>
                <a:spcPts val="488"/>
              </a:spcBef>
              <a:buFont typeface="Arial" pitchFamily="34" charset="0"/>
              <a:buAutoNum type="arabicPeriod"/>
              <a:defRPr/>
            </a:pPr>
            <a:r>
              <a:rPr lang="en-US" sz="3733" dirty="0">
                <a:ln w="0"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Tw Cen MT Condensed Extra Bold"/>
              </a:rPr>
              <a:t>ALL GEN SUNDAY FELLOWSHIP @ 2:00PM </a:t>
            </a:r>
          </a:p>
          <a:p>
            <a:pPr marL="609585" indent="-609585" defTabSz="743693">
              <a:spcBef>
                <a:spcPts val="488"/>
              </a:spcBef>
              <a:buFont typeface="Arial" pitchFamily="34" charset="0"/>
              <a:buAutoNum type="arabicPeriod"/>
              <a:defRPr/>
            </a:pPr>
            <a:endParaRPr lang="en-US" sz="3733" dirty="0">
              <a:ln w="0">
                <a:noFill/>
              </a:ln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Tw Cen MT Condensed Extra Bold"/>
            </a:endParaRPr>
          </a:p>
          <a:p>
            <a:pPr marL="609585" indent="-609585" defTabSz="743693">
              <a:spcBef>
                <a:spcPts val="488"/>
              </a:spcBef>
              <a:buFont typeface="Arial" pitchFamily="34" charset="0"/>
              <a:buAutoNum type="arabicPeriod"/>
              <a:defRPr/>
            </a:pPr>
            <a:r>
              <a:rPr lang="en-US" sz="3733" dirty="0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Tw Cen MT Condensed Extra Bold"/>
              </a:rPr>
              <a:t>VOLUNTEERS</a:t>
            </a:r>
            <a:r>
              <a:rPr lang="en-US" sz="3733" dirty="0">
                <a:ln w="0">
                  <a:noFill/>
                </a:ln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Tw Cen MT Condensed Extra Bold"/>
              </a:rPr>
              <a:t> – ACTIVELY SEEKING VOLUNTEERS FOR 11AM ALL GEN WORSHIP – usher, praise, media, worship prep, live broadcasting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BA7D3-EFF1-1F8A-A574-1D6A4CF8B92D}"/>
              </a:ext>
            </a:extLst>
          </p:cNvPr>
          <p:cNvSpPr txBox="1"/>
          <p:nvPr/>
        </p:nvSpPr>
        <p:spPr>
          <a:xfrm>
            <a:off x="1609683" y="6305519"/>
            <a:ext cx="887114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latinLnBrk="0"/>
            <a:r>
              <a:rPr lang="en-US" sz="1867" dirty="0">
                <a:ln w="0"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anose="020F0704030504030204" pitchFamily="34" charset="0"/>
              </a:rPr>
              <a:t>Rejoice with those who rejoice, weep with those who weep. – Romans 12:15</a:t>
            </a:r>
            <a:endParaRPr lang="en-US" sz="6400" dirty="0">
              <a:ln w="0">
                <a:noFill/>
              </a:ln>
              <a:solidFill>
                <a:srgbClr val="FFFFFF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94A99C-3C62-C2EB-C2E9-3C23B0735FE7}"/>
              </a:ext>
            </a:extLst>
          </p:cNvPr>
          <p:cNvSpPr txBox="1"/>
          <p:nvPr/>
        </p:nvSpPr>
        <p:spPr>
          <a:xfrm>
            <a:off x="254001" y="260121"/>
            <a:ext cx="4174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latinLnBrk="0"/>
            <a:r>
              <a:rPr lang="en-US" sz="3200" dirty="0">
                <a:solidFill>
                  <a:srgbClr val="130086"/>
                </a:solidFill>
                <a:latin typeface="Amasis MT Pro Black" panose="02040A04050005020304" pitchFamily="18" charset="0"/>
              </a:rPr>
              <a:t>ANNOUNCEMENTS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D295E1E8-C92B-12AC-3A72-4A69CD43DBF5}"/>
              </a:ext>
            </a:extLst>
          </p:cNvPr>
          <p:cNvSpPr/>
          <p:nvPr/>
        </p:nvSpPr>
        <p:spPr>
          <a:xfrm>
            <a:off x="0" y="811809"/>
            <a:ext cx="6807200" cy="235867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latinLnBrk="0"/>
            <a:endParaRPr lang="en-US" sz="240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984074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60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/>
              <a:t>나의 주는 위대하신 하나님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you are great
You do miracles so great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ko-KR" altLang="en-US"/>
              <a:t>모든 것 가능케 할
전능하신 하나님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 is no one else like you
There is no one else like you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800"/>
              <a:t>전능하신 하나님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There is no one else like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891D5"/>
      </a:accent1>
      <a:accent2>
        <a:srgbClr val="6DA0CB"/>
      </a:accent2>
      <a:accent3>
        <a:srgbClr val="6EADB1"/>
      </a:accent3>
      <a:accent4>
        <a:srgbClr val="61B495"/>
      </a:accent4>
      <a:accent5>
        <a:srgbClr val="6BB47B"/>
      </a:accent5>
      <a:accent6>
        <a:srgbClr val="72B461"/>
      </a:accent6>
      <a:hlink>
        <a:srgbClr val="8A8453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2161</Words>
  <Application>Microsoft Macintosh PowerPoint</Application>
  <PresentationFormat>Widescreen</PresentationFormat>
  <Paragraphs>253</Paragraphs>
  <Slides>62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81" baseType="lpstr">
      <vt:lpstr>맑은 고딕</vt:lpstr>
      <vt:lpstr>Agency FB</vt:lpstr>
      <vt:lpstr>Amasis MT Pro</vt:lpstr>
      <vt:lpstr>Amasis MT Pro Black</vt:lpstr>
      <vt:lpstr>Amasis MT Pro Medium</vt:lpstr>
      <vt:lpstr>Aptos</vt:lpstr>
      <vt:lpstr>Aptos Display</vt:lpstr>
      <vt:lpstr>Arial</vt:lpstr>
      <vt:lpstr>Arial Rounded MT Bold</vt:lpstr>
      <vt:lpstr>Bahnschrift Light SemiCondensed</vt:lpstr>
      <vt:lpstr>Bauhaus 93</vt:lpstr>
      <vt:lpstr>Calibri</vt:lpstr>
      <vt:lpstr>Century Gothic</vt:lpstr>
      <vt:lpstr>Freestyle Script</vt:lpstr>
      <vt:lpstr>Imprint MT Shadow</vt:lpstr>
      <vt:lpstr>Tw Cen MT Condensed Extra Bold</vt:lpstr>
      <vt:lpstr>1_Office 테마</vt:lpstr>
      <vt:lpstr>Office Theme</vt:lpstr>
      <vt:lpstr>BrushVTI</vt:lpstr>
      <vt:lpstr>PowerPoint Presentation</vt:lpstr>
      <vt:lpstr>PowerPoint Presentation</vt:lpstr>
      <vt:lpstr>모든 영광과 존귀
주께 드리리</vt:lpstr>
      <vt:lpstr>나의 두 손을 높이 들고
주의 이름 찬양해</vt:lpstr>
      <vt:lpstr>나의 주는 위대하신 하나님</vt:lpstr>
      <vt:lpstr>전능하신 나의 왕
아름다우신 주님</vt:lpstr>
      <vt:lpstr>나의 주는 위대하신 하나님</vt:lpstr>
      <vt:lpstr>모든 것 가능케 할
전능하신 하나님</vt:lpstr>
      <vt:lpstr>전능하신 하나님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Today’s question: </vt:lpstr>
      <vt:lpstr>Point 1: Wake Up  </vt:lpstr>
      <vt:lpstr>Point 2: Throw Off</vt:lpstr>
      <vt:lpstr>Point 3: Put On </vt:lpstr>
      <vt:lpstr>Challenges / Call to Action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Ryan Moore</cp:lastModifiedBy>
  <cp:revision>7</cp:revision>
  <dcterms:created xsi:type="dcterms:W3CDTF">2020-02-08T19:43:27Z</dcterms:created>
  <dcterms:modified xsi:type="dcterms:W3CDTF">2025-10-05T17:37:09Z</dcterms:modified>
</cp:coreProperties>
</file>