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1" r:id="rId2"/>
  </p:sldMasterIdLst>
  <p:notesMasterIdLst>
    <p:notesMasterId r:id="rId15"/>
  </p:notesMasterIdLst>
  <p:sldIdLst>
    <p:sldId id="273" r:id="rId3"/>
    <p:sldId id="275" r:id="rId4"/>
    <p:sldId id="289" r:id="rId5"/>
    <p:sldId id="258" r:id="rId6"/>
    <p:sldId id="260" r:id="rId7"/>
    <p:sldId id="283" r:id="rId8"/>
    <p:sldId id="291" r:id="rId9"/>
    <p:sldId id="292" r:id="rId10"/>
    <p:sldId id="278" r:id="rId11"/>
    <p:sldId id="279" r:id="rId12"/>
    <p:sldId id="280" r:id="rId13"/>
    <p:sldId id="28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E49B0-9CC8-49E3-B6FE-9D48B7829A3B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2CF13-11C8-4A30-9E5E-BF72BF6859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2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8214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7201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44000" y="0"/>
            <a:ext cx="30480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940800" cy="4800600"/>
          </a:xfrm>
        </p:spPr>
        <p:txBody>
          <a:bodyPr vert="eaVert"/>
          <a:lstStyle>
            <a:lvl2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0458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4873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19991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2057400"/>
            <a:ext cx="5994400" cy="2743200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 sz="2000"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 sz="1800"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 sz="1800"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994400" cy="2743200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 sz="2000"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 sz="1800"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 sz="1800"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567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 sz="1800"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 sz="1600"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 sz="1600"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 sz="1800"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 sz="1600"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 sz="1600"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678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2726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887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 sz="2400"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 sz="2000"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 sz="2000"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88134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33746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39174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057400"/>
            <a:ext cx="12192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0387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Daum_SemiBold" panose="02000700060000000000" pitchFamily="2" charset="-127"/>
          <a:ea typeface="Daum_SemiBold" panose="02000700060000000000" pitchFamily="2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Daum_SemiBold" panose="02000700060000000000" pitchFamily="2" charset="-127"/>
          <a:ea typeface="Daum_SemiBold" panose="02000700060000000000" pitchFamily="2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Daum_SemiBold" panose="02000700060000000000" pitchFamily="2" charset="-127"/>
          <a:ea typeface="Daum_SemiBold" panose="02000700060000000000" pitchFamily="2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Daum_SemiBold" panose="02000700060000000000" pitchFamily="2" charset="-127"/>
          <a:ea typeface="Daum_SemiBold" panose="02000700060000000000" pitchFamily="2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Daum_SemiBold" panose="02000700060000000000" pitchFamily="2" charset="-127"/>
          <a:ea typeface="Daum_SemiBold" panose="02000700060000000000" pitchFamily="2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ctr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kumimoji="1" sz="4400">
          <a:solidFill>
            <a:schemeClr val="tx1"/>
          </a:solidFill>
          <a:latin typeface="Daum_SemiBold" panose="02000700060000000000" pitchFamily="2" charset="-127"/>
          <a:ea typeface="Daum_SemiBold" panose="02000700060000000000" pitchFamily="2" charset="-127"/>
          <a:cs typeface="+mn-cs"/>
        </a:defRPr>
      </a:lvl1pPr>
      <a:lvl2pPr marL="742950" indent="-285750" algn="ctr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ctr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ctr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ctr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ctr" rtl="0" fontAlgn="base" latinLnBrk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ctr" rtl="0" fontAlgn="base" latinLnBrk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ctr" rtl="0" fontAlgn="base" latinLnBrk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ctr" rtl="0" fontAlgn="base" latinLnBrk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ko-K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090084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One day every knee will bow</a:t>
            </a:r>
          </a:p>
        </p:txBody>
      </p:sp>
    </p:spTree>
    <p:extLst>
      <p:ext uri="{BB962C8B-B14F-4D97-AF65-F5344CB8AC3E}">
        <p14:creationId xmlns:p14="http://schemas.microsoft.com/office/powerpoint/2010/main" val="18974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Still the greatest treasure </a:t>
            </a:r>
          </a:p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remains for those</a:t>
            </a:r>
          </a:p>
        </p:txBody>
      </p:sp>
    </p:spTree>
    <p:extLst>
      <p:ext uri="{BB962C8B-B14F-4D97-AF65-F5344CB8AC3E}">
        <p14:creationId xmlns:p14="http://schemas.microsoft.com/office/powerpoint/2010/main" val="1509330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Who gladly </a:t>
            </a:r>
            <a:r>
              <a:rPr lang="en-US" altLang="ko-KR" sz="6000" b="1">
                <a:solidFill>
                  <a:srgbClr val="FFFFFF"/>
                </a:solidFill>
                <a:latin typeface="Calibri" panose="020F0502020204030204" pitchFamily="34" charset="0"/>
              </a:rPr>
              <a:t>choose you </a:t>
            </a: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now</a:t>
            </a:r>
          </a:p>
        </p:txBody>
      </p:sp>
    </p:spTree>
    <p:extLst>
      <p:ext uri="{BB962C8B-B14F-4D97-AF65-F5344CB8AC3E}">
        <p14:creationId xmlns:p14="http://schemas.microsoft.com/office/powerpoint/2010/main" val="176340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Come, now is the time to worship</a:t>
            </a:r>
          </a:p>
        </p:txBody>
      </p:sp>
    </p:spTree>
    <p:extLst>
      <p:ext uri="{BB962C8B-B14F-4D97-AF65-F5344CB8AC3E}">
        <p14:creationId xmlns:p14="http://schemas.microsoft.com/office/powerpoint/2010/main" val="176008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spc="-300" dirty="0">
                <a:solidFill>
                  <a:srgbClr val="FFFFFF"/>
                </a:solidFill>
                <a:latin typeface="Calibri" panose="020F0502020204030204" pitchFamily="34" charset="0"/>
              </a:rPr>
              <a:t>Come, now is the time to give your heart</a:t>
            </a:r>
          </a:p>
        </p:txBody>
      </p:sp>
    </p:spTree>
    <p:extLst>
      <p:ext uri="{BB962C8B-B14F-4D97-AF65-F5344CB8AC3E}">
        <p14:creationId xmlns:p14="http://schemas.microsoft.com/office/powerpoint/2010/main" val="264289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Come, just as you are to worship</a:t>
            </a:r>
          </a:p>
        </p:txBody>
      </p:sp>
    </p:spTree>
    <p:extLst>
      <p:ext uri="{BB962C8B-B14F-4D97-AF65-F5344CB8AC3E}">
        <p14:creationId xmlns:p14="http://schemas.microsoft.com/office/powerpoint/2010/main" val="231257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Come, just as you are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before your God, Come</a:t>
            </a:r>
          </a:p>
        </p:txBody>
      </p:sp>
    </p:spTree>
    <p:extLst>
      <p:ext uri="{BB962C8B-B14F-4D97-AF65-F5344CB8AC3E}">
        <p14:creationId xmlns:p14="http://schemas.microsoft.com/office/powerpoint/2010/main" val="60632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Lord, come</a:t>
            </a:r>
          </a:p>
        </p:txBody>
      </p:sp>
    </p:spTree>
    <p:extLst>
      <p:ext uri="{BB962C8B-B14F-4D97-AF65-F5344CB8AC3E}">
        <p14:creationId xmlns:p14="http://schemas.microsoft.com/office/powerpoint/2010/main" val="412553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Come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ko-KR" altLang="en-US" sz="4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742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Jesus</a:t>
            </a:r>
          </a:p>
        </p:txBody>
      </p:sp>
    </p:spTree>
    <p:extLst>
      <p:ext uri="{BB962C8B-B14F-4D97-AF65-F5344CB8AC3E}">
        <p14:creationId xmlns:p14="http://schemas.microsoft.com/office/powerpoint/2010/main" val="201714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One day every tongue will confess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you are God</a:t>
            </a:r>
          </a:p>
        </p:txBody>
      </p:sp>
    </p:spTree>
    <p:extLst>
      <p:ext uri="{BB962C8B-B14F-4D97-AF65-F5344CB8AC3E}">
        <p14:creationId xmlns:p14="http://schemas.microsoft.com/office/powerpoint/2010/main" val="34065653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69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Daum_SemiBold</vt:lpstr>
      <vt:lpstr>굴림</vt:lpstr>
      <vt:lpstr>맑은 고딕</vt:lpstr>
      <vt:lpstr>Arial</vt:lpstr>
      <vt:lpstr>Calibri</vt:lpstr>
      <vt:lpstr>1_Office 테마</vt:lpstr>
      <vt:lpstr>1_기본 디자인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7</cp:revision>
  <dcterms:created xsi:type="dcterms:W3CDTF">2020-02-08T19:28:23Z</dcterms:created>
  <dcterms:modified xsi:type="dcterms:W3CDTF">2022-04-01T01:50:18Z</dcterms:modified>
</cp:coreProperties>
</file>