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829" r:id="rId2"/>
    <p:sldId id="830" r:id="rId3"/>
    <p:sldId id="831" r:id="rId4"/>
    <p:sldId id="837" r:id="rId5"/>
    <p:sldId id="836" r:id="rId6"/>
    <p:sldId id="8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3B8ED-4E05-4111-BF5C-03D621FE3B6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55BA-D1FC-479B-B8A0-D60FD7FB2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8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53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오소서 임마누엘
우리는 주님을 기다립니다</a:t>
            </a:r>
          </a:p>
          <a:p>
            <a:r>
              <a:rPr lang="en-US" altLang="ko-KR"/>
              <a:t>Come to us, Emmanuel
We long for you oh Lord, 
for you we wait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9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오소서 임마누엘
우리와 함께하시는 임마누엘</a:t>
            </a:r>
          </a:p>
          <a:p>
            <a:r>
              <a:rPr lang="en-US" altLang="ko-KR"/>
              <a:t>Come to us, Emmanuel
Be one with us our king, Emmanuel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62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오소서 임마누엘
우리와 함께하시는 임마누엘</a:t>
            </a:r>
          </a:p>
          <a:p>
            <a:r>
              <a:rPr lang="en-US" altLang="ko-KR"/>
              <a:t>Come to us, Emmanuel
Be one with us our king, Emmanuel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14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오소서 임마누엘
우리와 함께하시는 임마누엘</a:t>
            </a:r>
          </a:p>
          <a:p>
            <a:r>
              <a:rPr lang="en-US" altLang="ko-KR"/>
              <a:t>Come to us, Emmanuel
Be one with us our king, Emmanuel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0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임마누엘 임하시리</a:t>
            </a:r>
          </a:p>
          <a:p>
            <a:r>
              <a:rPr lang="en-US" altLang="ko-KR"/>
              <a:t>Emmanuel is soon to come!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81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0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AC13DBA-1FE0-418E-8732-2D2F0EC47BB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7AE3A-73C5-43E5-A602-404A55483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966879"/>
          </a:xfrm>
        </p:spPr>
        <p:txBody>
          <a:bodyPr>
            <a:normAutofit/>
          </a:bodyPr>
          <a:lstStyle/>
          <a:p>
            <a:r>
              <a:rPr lang="en-US" dirty="0"/>
              <a:t>Come to us, Emmanuel</a:t>
            </a:r>
          </a:p>
          <a:p>
            <a:r>
              <a:rPr lang="en-US" dirty="0"/>
              <a:t>We long for you oh Lord
For you we wait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l="3569" r="2555" b="26354"/>
          <a:stretch/>
        </p:blipFill>
        <p:spPr bwMode="auto">
          <a:xfrm>
            <a:off x="10509465" y="121427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181655" y="803630"/>
            <a:ext cx="2064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Uzbekistan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F64065-4FB7-4D4B-9F97-6F6D8A0847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Come to us, Emmanuel
Be one with us our King, Emmanuel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l="3569" r="2555" b="26354"/>
          <a:stretch/>
        </p:blipFill>
        <p:spPr bwMode="auto">
          <a:xfrm>
            <a:off x="10509465" y="121427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181655" y="803630"/>
            <a:ext cx="2064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Uzbekistan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All tribes, all tongues, all nations rejoice!</a:t>
            </a:r>
          </a:p>
          <a:p>
            <a:r>
              <a:rPr lang="en-US" sz="5600" dirty="0"/>
              <a:t>Emmanuel is soon to come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l="3569" r="2555" b="26354"/>
          <a:stretch/>
        </p:blipFill>
        <p:spPr bwMode="auto">
          <a:xfrm>
            <a:off x="10509465" y="121427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181655" y="803630"/>
            <a:ext cx="2064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Uzbekistan</a:t>
            </a:r>
          </a:p>
        </p:txBody>
      </p:sp>
    </p:spTree>
    <p:extLst>
      <p:ext uri="{BB962C8B-B14F-4D97-AF65-F5344CB8AC3E}">
        <p14:creationId xmlns:p14="http://schemas.microsoft.com/office/powerpoint/2010/main" val="38126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Rejoice! Rejoice! All nations rejoice</a:t>
            </a:r>
          </a:p>
          <a:p>
            <a:r>
              <a:rPr lang="en-US" dirty="0"/>
              <a:t>Emmanuel is soon to come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l="3569" r="2555" b="26354"/>
          <a:stretch/>
        </p:blipFill>
        <p:spPr bwMode="auto">
          <a:xfrm>
            <a:off x="10509465" y="121427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181655" y="803630"/>
            <a:ext cx="2064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Uzbekistan</a:t>
            </a:r>
          </a:p>
        </p:txBody>
      </p:sp>
    </p:spTree>
    <p:extLst>
      <p:ext uri="{BB962C8B-B14F-4D97-AF65-F5344CB8AC3E}">
        <p14:creationId xmlns:p14="http://schemas.microsoft.com/office/powerpoint/2010/main" val="2156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Emmanuel is soon to come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l="3569" r="2555" b="26354"/>
          <a:stretch/>
        </p:blipFill>
        <p:spPr bwMode="auto">
          <a:xfrm>
            <a:off x="10509465" y="121427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181655" y="803630"/>
            <a:ext cx="2064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Uzbekistan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165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2020-02-08T19:40:57Z</dcterms:created>
  <dcterms:modified xsi:type="dcterms:W3CDTF">2022-04-12T08:10:18Z</dcterms:modified>
</cp:coreProperties>
</file>