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080" r:id="rId2"/>
    <p:sldId id="1113" r:id="rId3"/>
    <p:sldId id="1114" r:id="rId4"/>
    <p:sldId id="1115" r:id="rId5"/>
    <p:sldId id="1116" r:id="rId6"/>
    <p:sldId id="1117" r:id="rId7"/>
    <p:sldId id="1118" r:id="rId8"/>
    <p:sldId id="1119" r:id="rId9"/>
    <p:sldId id="1120" r:id="rId10"/>
    <p:sldId id="112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8B06-9C0A-4438-A721-342BB0F4D37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D709-C0BA-496E-A1C0-FF711BC5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1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속히 오소서</a:t>
            </a:r>
          </a:p>
          <a:p>
            <a:r>
              <a:rPr lang="en-US" altLang="ko-KR"/>
              <a:t>Maranatha, come quickly Lord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6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형제님 염려 말아요
자매님 슬퍼 말아요</a:t>
            </a:r>
          </a:p>
          <a:p>
            <a:r>
              <a:rPr lang="en-US" altLang="ko-KR"/>
              <a:t>Dear brother, do not be afraid 
Dear sister, be not in despair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6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주님께 기도해요
우리 주님만 사랑해요</a:t>
            </a:r>
          </a:p>
          <a:p>
            <a:r>
              <a:rPr lang="en-US" altLang="ko-KR"/>
              <a:t>Let us pray to our Lord Jesus Christ
Let us love our God with all our hearts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아버지 집에 거할 곳 많으니
내 처소 예비하시리</a:t>
            </a:r>
          </a:p>
          <a:p>
            <a:r>
              <a:rPr lang="en-US" altLang="ko-KR"/>
              <a:t>In the Father’s house, there are many rooms
And he will prepare a place for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날에 반드시 나를 영접하시리</a:t>
            </a:r>
          </a:p>
          <a:p>
            <a:r>
              <a:rPr lang="en-US" altLang="ko-KR"/>
              <a:t>On that day he will come
and will take me for himself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7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마음에 근심없어요</a:t>
            </a:r>
          </a:p>
          <a:p>
            <a:r>
              <a:rPr lang="en-US" altLang="ko-KR"/>
              <a:t>There is no more sorrow in my heart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3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 주만 의지합니다
어떠한 환란이 와도</a:t>
            </a:r>
          </a:p>
          <a:p>
            <a:r>
              <a:rPr lang="en-US" altLang="ko-KR"/>
              <a:t>I trust and look to you alone
No matter what tribulation comes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8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지고 주만 따라 갑니다</a:t>
            </a:r>
          </a:p>
          <a:p>
            <a:r>
              <a:rPr lang="en-US" altLang="ko-KR"/>
              <a:t>I will carry the cross,
and will follow you alone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3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열방 향해 나는 갑니다</a:t>
            </a:r>
          </a:p>
          <a:p>
            <a:r>
              <a:rPr lang="en-US" altLang="ko-KR"/>
              <a:t>I will go out to all nations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9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8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95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8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6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65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4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E44F6C-81E2-4ED4-B7A9-05D8EF536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EFB80-C44B-4AEA-B061-3DEAA5066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마라나타</a:t>
            </a:r>
            <a:r>
              <a:rPr lang="ko-KR" altLang="en-US" dirty="0"/>
              <a:t> </a:t>
            </a:r>
            <a:r>
              <a:rPr lang="ko-KR" altLang="en-US" dirty="0" err="1"/>
              <a:t>속히</a:t>
            </a:r>
            <a:r>
              <a:rPr lang="ko-KR" altLang="en-US" dirty="0"/>
              <a:t> </a:t>
            </a:r>
            <a:r>
              <a:rPr lang="ko-KR" altLang="en-US" dirty="0" err="1"/>
              <a:t>오소서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Maranatha, come quickly Lord Jesus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Maranatha，耶穌快再來!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ماراناتھا یسوع   جلدی  آ  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79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형제님</a:t>
            </a:r>
            <a:r>
              <a:rPr lang="ko-KR" altLang="en-US" dirty="0"/>
              <a:t> </a:t>
            </a:r>
            <a:r>
              <a:rPr lang="ko-KR" altLang="en-US" dirty="0" err="1"/>
              <a:t>염려</a:t>
            </a:r>
            <a:r>
              <a:rPr lang="ko-KR" altLang="en-US" dirty="0"/>
              <a:t> </a:t>
            </a:r>
            <a:r>
              <a:rPr lang="ko-KR" altLang="en-US" dirty="0" err="1"/>
              <a:t>말아요</a:t>
            </a:r>
            <a:r>
              <a:rPr lang="ko-KR" altLang="en-US" dirty="0"/>
              <a:t>
</a:t>
            </a:r>
            <a:r>
              <a:rPr lang="ko-KR" altLang="en-US" dirty="0" err="1"/>
              <a:t>자매님</a:t>
            </a:r>
            <a:r>
              <a:rPr lang="ko-KR" altLang="en-US" dirty="0"/>
              <a:t> </a:t>
            </a:r>
            <a:r>
              <a:rPr lang="ko-KR" altLang="en-US" dirty="0" err="1"/>
              <a:t>슬퍼</a:t>
            </a:r>
            <a:r>
              <a:rPr lang="ko-KR" altLang="en-US" dirty="0"/>
              <a:t> </a:t>
            </a:r>
            <a:r>
              <a:rPr lang="ko-KR" altLang="en-US" dirty="0" err="1"/>
              <a:t>말아요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Dear brother, do not be afraid 
Dear sister, be not in despair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弟兄們 請不要害怕
姐妹們 請不要絕望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بھائیو   پریشان نہ  ہو
      بہنو  اداس نہ ہو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주님께</a:t>
            </a:r>
            <a:r>
              <a:rPr lang="ko-KR" altLang="en-US" dirty="0"/>
              <a:t> </a:t>
            </a:r>
            <a:r>
              <a:rPr lang="ko-KR" altLang="en-US" dirty="0" err="1"/>
              <a:t>기도해요</a:t>
            </a:r>
            <a:r>
              <a:rPr lang="ko-KR" altLang="en-US" dirty="0"/>
              <a:t>
</a:t>
            </a:r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주님만</a:t>
            </a:r>
            <a:r>
              <a:rPr lang="ko-KR" altLang="en-US" dirty="0"/>
              <a:t> </a:t>
            </a:r>
            <a:r>
              <a:rPr lang="ko-KR" altLang="en-US" dirty="0" err="1"/>
              <a:t>사랑해요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Let us pray to our Lord Jesus Christ
Let us love our God with all our hearts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讓我們向耶穌基督禱告
讓我們全心全意愛神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خدا سے  ہم  دعا   کریں
خدا  سے  ہم   پیار   کریں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3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아버지</a:t>
            </a:r>
            <a:r>
              <a:rPr lang="ko-KR" altLang="en-US" dirty="0"/>
              <a:t> </a:t>
            </a:r>
            <a:r>
              <a:rPr lang="ko-KR" altLang="en-US" dirty="0" err="1"/>
              <a:t>집에</a:t>
            </a:r>
            <a:r>
              <a:rPr lang="ko-KR" altLang="en-US" dirty="0"/>
              <a:t> </a:t>
            </a:r>
            <a:r>
              <a:rPr lang="ko-KR" altLang="en-US" dirty="0" err="1"/>
              <a:t>거할</a:t>
            </a:r>
            <a:r>
              <a:rPr lang="ko-KR" altLang="en-US" dirty="0"/>
              <a:t> 곳 </a:t>
            </a:r>
            <a:r>
              <a:rPr lang="ko-KR" altLang="en-US" dirty="0" err="1"/>
              <a:t>많으니</a:t>
            </a:r>
            <a:r>
              <a:rPr lang="ko-KR" altLang="en-US" dirty="0"/>
              <a:t>
내 </a:t>
            </a:r>
            <a:r>
              <a:rPr lang="ko-KR" altLang="en-US" dirty="0" err="1"/>
              <a:t>처소</a:t>
            </a:r>
            <a:r>
              <a:rPr lang="ko-KR" altLang="en-US" dirty="0"/>
              <a:t> </a:t>
            </a:r>
            <a:r>
              <a:rPr lang="ko-KR" altLang="en-US" dirty="0" err="1"/>
              <a:t>예비하시리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t>In the Father’s house, there are many rooms
And he will prepare a place for 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在我父家裡，有許多住處
他會為我預備地方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باپ کے   گھر میں بہت مکان  ہیں
   میری جگہ وہ بنائے گا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0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 </a:t>
            </a:r>
            <a:r>
              <a:rPr lang="ko-KR" altLang="en-US" dirty="0" err="1"/>
              <a:t>날에</a:t>
            </a:r>
            <a:r>
              <a:rPr lang="ko-KR" altLang="en-US" dirty="0"/>
              <a:t> </a:t>
            </a:r>
            <a:r>
              <a:rPr lang="ko-KR" altLang="en-US" dirty="0" err="1"/>
              <a:t>반드시</a:t>
            </a:r>
            <a:r>
              <a:rPr lang="ko-KR" altLang="en-US" dirty="0"/>
              <a:t> </a:t>
            </a:r>
            <a:r>
              <a:rPr lang="ko-KR" altLang="en-US" dirty="0" err="1"/>
              <a:t>나를</a:t>
            </a:r>
            <a:r>
              <a:rPr lang="ko-KR" altLang="en-US" dirty="0"/>
              <a:t> </a:t>
            </a:r>
            <a:r>
              <a:rPr lang="ko-KR" altLang="en-US" dirty="0" err="1"/>
              <a:t>영접하시리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On that day he will come
and will take me for himself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當那天他再來
他會領我回天家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اُس  دن  ضرور   مجھے  بلائے  گا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 </a:t>
            </a:r>
            <a:r>
              <a:rPr lang="ko-KR" altLang="en-US" dirty="0" err="1"/>
              <a:t>마음에</a:t>
            </a:r>
            <a:r>
              <a:rPr lang="ko-KR" altLang="en-US" dirty="0"/>
              <a:t> </a:t>
            </a:r>
            <a:r>
              <a:rPr lang="ko-KR" altLang="en-US" dirty="0" err="1"/>
              <a:t>근심없어요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There is no more sorrow in my heart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我心不再悲傷難過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میرے دل میں کوئی پریشانی نہیں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1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 </a:t>
            </a:r>
            <a:r>
              <a:rPr lang="ko-KR" altLang="en-US" dirty="0" err="1"/>
              <a:t>주만</a:t>
            </a:r>
            <a:r>
              <a:rPr lang="ko-KR" altLang="en-US" dirty="0"/>
              <a:t> </a:t>
            </a:r>
            <a:r>
              <a:rPr lang="ko-KR" altLang="en-US" dirty="0" err="1"/>
              <a:t>의지합니다</a:t>
            </a:r>
            <a:r>
              <a:rPr lang="ko-KR" altLang="en-US" dirty="0"/>
              <a:t>
</a:t>
            </a:r>
            <a:r>
              <a:rPr lang="ko-KR" altLang="en-US" dirty="0" err="1"/>
              <a:t>어떠한</a:t>
            </a:r>
            <a:r>
              <a:rPr lang="ko-KR" altLang="en-US" dirty="0"/>
              <a:t> </a:t>
            </a:r>
            <a:r>
              <a:rPr lang="ko-KR" altLang="en-US" dirty="0" err="1"/>
              <a:t>환란이</a:t>
            </a:r>
            <a:r>
              <a:rPr lang="ko-KR" altLang="en-US" dirty="0"/>
              <a:t> </a:t>
            </a:r>
            <a:r>
              <a:rPr lang="ko-KR" altLang="en-US" dirty="0" err="1"/>
              <a:t>와도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I trust and look to you alone
No matter what tribulation comes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我相信 單單仰望你
即使有 逼迫和困苦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میں تجھ پر توکّل کرتا ہوں 
چاہے کوئی بھی دکھ ہو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5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십자가</a:t>
            </a:r>
            <a:r>
              <a:rPr lang="ko-KR" altLang="en-US" dirty="0"/>
              <a:t> </a:t>
            </a:r>
            <a:r>
              <a:rPr lang="ko-KR" altLang="en-US" dirty="0" err="1"/>
              <a:t>지고</a:t>
            </a:r>
            <a:r>
              <a:rPr lang="ko-KR" altLang="en-US" dirty="0"/>
              <a:t> </a:t>
            </a:r>
            <a:r>
              <a:rPr lang="ko-KR" altLang="en-US" dirty="0" err="1"/>
              <a:t>주만</a:t>
            </a:r>
            <a:r>
              <a:rPr lang="ko-KR" altLang="en-US" dirty="0"/>
              <a:t> </a:t>
            </a:r>
            <a:r>
              <a:rPr lang="ko-KR" altLang="en-US" dirty="0" err="1"/>
              <a:t>따라</a:t>
            </a:r>
            <a:r>
              <a:rPr lang="ko-KR" altLang="en-US" dirty="0"/>
              <a:t> </a:t>
            </a:r>
            <a:r>
              <a:rPr lang="ko-KR" altLang="en-US" dirty="0" err="1"/>
              <a:t>갑니다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I will carry the cross,
and will follow you alone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我要背十字架
走上窄路跟隨你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صلیب  اُٹھا   کر تیرے پیچھے چلتا ہوں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77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열방</a:t>
            </a:r>
            <a:r>
              <a:rPr lang="ko-KR" altLang="en-US" dirty="0"/>
              <a:t> </a:t>
            </a:r>
            <a:r>
              <a:rPr lang="ko-KR" altLang="en-US" dirty="0" err="1"/>
              <a:t>향해</a:t>
            </a:r>
            <a:r>
              <a:rPr lang="ko-KR" altLang="en-US" dirty="0"/>
              <a:t> </a:t>
            </a:r>
            <a:r>
              <a:rPr lang="ko-KR" altLang="en-US" dirty="0" err="1"/>
              <a:t>나는</a:t>
            </a:r>
            <a:r>
              <a:rPr lang="ko-KR" altLang="en-US" dirty="0"/>
              <a:t> </a:t>
            </a:r>
            <a:r>
              <a:rPr lang="ko-KR" altLang="en-US" dirty="0" err="1"/>
              <a:t>갑니다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I will go out to all nations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走向列邦 預備主再來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سب  قوموں   میں   میں  جاتا ہوں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9638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567</Words>
  <Application>Microsoft Office PowerPoint</Application>
  <PresentationFormat>와이드스크린</PresentationFormat>
  <Paragraphs>388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Arial Unicode MS</vt:lpstr>
      <vt:lpstr>Jameel Noori Nastaleeq</vt:lpstr>
      <vt:lpstr>MS Mincho</vt:lpstr>
      <vt:lpstr>Phetsarath OT</vt:lpstr>
      <vt:lpstr>Zawgyi-One</vt:lpstr>
      <vt:lpstr>다음_Regular</vt:lpstr>
      <vt:lpstr>맑은 고딕</vt:lpstr>
      <vt:lpstr>Arial</vt:lpstr>
      <vt:lpstr>Arial Black</vt:lpstr>
      <vt:lpstr>Calibri</vt:lpstr>
      <vt:lpstr>Ebrima</vt:lpstr>
      <vt:lpstr>Nirmala UI Semilight</vt:lpstr>
      <vt:lpstr>Times New Roman</vt:lpstr>
      <vt:lpstr>1_Office 테마</vt:lpstr>
      <vt:lpstr>PowerPoint 프레젠테이션</vt:lpstr>
      <vt:lpstr>형제님 염려 말아요
자매님 슬퍼 말아요</vt:lpstr>
      <vt:lpstr>우리 주님께 기도해요
우리 주님만 사랑해요</vt:lpstr>
      <vt:lpstr>아버지 집에 거할 곳 많으니
내 처소 예비하시리</vt:lpstr>
      <vt:lpstr>그 날에 반드시 나를 영접하시리</vt:lpstr>
      <vt:lpstr>내 마음에 근심없어요</vt:lpstr>
      <vt:lpstr>나 주만 의지합니다
어떠한 환란이 와도</vt:lpstr>
      <vt:lpstr>십자가 지고 주만 따라 갑니다</vt:lpstr>
      <vt:lpstr>열방 향해 나는 갑니다</vt:lpstr>
      <vt:lpstr>마라나타 속히 오소서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9</cp:revision>
  <dcterms:created xsi:type="dcterms:W3CDTF">2020-02-08T19:46:55Z</dcterms:created>
  <dcterms:modified xsi:type="dcterms:W3CDTF">2023-02-07T03:48:29Z</dcterms:modified>
</cp:coreProperties>
</file>