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523" r:id="rId2"/>
    <p:sldId id="524" r:id="rId3"/>
    <p:sldId id="525" r:id="rId4"/>
    <p:sldId id="526" r:id="rId5"/>
    <p:sldId id="527" r:id="rId6"/>
    <p:sldId id="528" r:id="rId7"/>
    <p:sldId id="529" r:id="rId8"/>
    <p:sldId id="53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03F89-8851-4174-88D3-CDDCCC409A12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357EDB-F972-4BC1-8D44-E9E1773BB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973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0350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새 힘 얻으리 
주를 바랄 때</a:t>
            </a:r>
          </a:p>
          <a:p>
            <a:r>
              <a:rPr lang="en-US" altLang="ko-KR"/>
              <a:t>Strength will rise
As we wait upon the Lord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72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주를 바랄 때 
우리 주를 바랄 때</a:t>
            </a:r>
          </a:p>
          <a:p>
            <a:r>
              <a:rPr lang="en-US" altLang="ko-KR"/>
              <a:t>We will wait upon the Lord
We will wait upon the Lord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3462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주님 통치 하시네 
소망 구원 주시는</a:t>
            </a:r>
          </a:p>
          <a:p>
            <a:r>
              <a:rPr lang="en-US" altLang="ko-KR"/>
              <a:t>Our God, you reign forever
Our hope, our strong deliverer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9773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당신은 영원하신 주 
내 영원 하신 주</a:t>
            </a:r>
          </a:p>
          <a:p>
            <a:r>
              <a:rPr lang="en-US" altLang="ko-KR"/>
              <a:t>You are the everlasting God
The everlasting God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9775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지치지 않으시는 주님</a:t>
            </a:r>
          </a:p>
          <a:p>
            <a:r>
              <a:rPr lang="en-US" altLang="ko-KR"/>
              <a:t>You do not faint
You won't grow weary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1137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약한 자 방패 되시며 
위로자 되신 주</a:t>
            </a:r>
          </a:p>
          <a:p>
            <a:r>
              <a:rPr lang="en-US" altLang="ko-KR"/>
              <a:t>You're the defender of the weak
You comfort those in need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3267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독수리 같은 힘 주시네</a:t>
            </a:r>
          </a:p>
          <a:p>
            <a:r>
              <a:rPr lang="en-US" altLang="ko-KR"/>
              <a:t>You lift us up on wings like eagles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5324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992" y="666659"/>
            <a:ext cx="12193984" cy="2160000"/>
          </a:xfrm>
        </p:spPr>
        <p:txBody>
          <a:bodyPr anchor="b">
            <a:normAutofit/>
          </a:bodyPr>
          <a:lstStyle>
            <a:lvl1pPr marL="0" indent="0" algn="ctr" latinLnBrk="0">
              <a:lnSpc>
                <a:spcPct val="90000"/>
              </a:lnSpc>
              <a:spcBef>
                <a:spcPts val="0"/>
              </a:spcBef>
              <a:buNone/>
              <a:defRPr sz="5867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903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940A0-3E67-4FB7-BA7E-EAF0C0E0891D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F8A6-1623-4D78-BE77-A71F09F47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86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F720CA6-6626-4571-90AF-F79A9852AC7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2478A9-E5C4-421D-ABC3-6BAED73BA4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Strength will rise
as we wait upon the Lord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 will wait upon the Lord
We will wait upon the Lord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God, you reign forever
Our hope, our Strong Deliverer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are the Everlasting God
The Everlasting God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You do not faint
You won't grow weary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You're the Defender of the weak
You comfort those in need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You lift us up on wings like eagles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201</Words>
  <Application>Microsoft Office PowerPoint</Application>
  <PresentationFormat>Widescreen</PresentationFormat>
  <Paragraphs>29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Calibri</vt:lpstr>
      <vt:lpstr>1_Office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Il Park</dc:creator>
  <cp:lastModifiedBy>mosesrc@student.ubc.ca</cp:lastModifiedBy>
  <cp:revision>6</cp:revision>
  <dcterms:created xsi:type="dcterms:W3CDTF">2020-02-08T19:28:39Z</dcterms:created>
  <dcterms:modified xsi:type="dcterms:W3CDTF">2022-04-01T02:14:53Z</dcterms:modified>
</cp:coreProperties>
</file>