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  <p:sldMasterId id="2147483663" r:id="rId3"/>
  </p:sldMasterIdLst>
  <p:notesMasterIdLst>
    <p:notesMasterId r:id="rId37"/>
  </p:notesMasterIdLst>
  <p:handoutMasterIdLst>
    <p:handoutMasterId r:id="rId38"/>
  </p:handoutMasterIdLst>
  <p:sldIdLst>
    <p:sldId id="529" r:id="rId4"/>
    <p:sldId id="1467" r:id="rId5"/>
    <p:sldId id="1471" r:id="rId6"/>
    <p:sldId id="1470" r:id="rId7"/>
    <p:sldId id="1472" r:id="rId8"/>
    <p:sldId id="1473" r:id="rId9"/>
    <p:sldId id="1474" r:id="rId10"/>
    <p:sldId id="1477" r:id="rId11"/>
    <p:sldId id="1478" r:id="rId12"/>
    <p:sldId id="1480" r:id="rId13"/>
    <p:sldId id="1481" r:id="rId14"/>
    <p:sldId id="1482" r:id="rId15"/>
    <p:sldId id="1479" r:id="rId16"/>
    <p:sldId id="1463" r:id="rId17"/>
    <p:sldId id="1489" r:id="rId18"/>
    <p:sldId id="1490" r:id="rId19"/>
    <p:sldId id="1491" r:id="rId20"/>
    <p:sldId id="1488" r:id="rId21"/>
    <p:sldId id="1492" r:id="rId22"/>
    <p:sldId id="1493" r:id="rId23"/>
    <p:sldId id="1494" r:id="rId24"/>
    <p:sldId id="1487" r:id="rId25"/>
    <p:sldId id="1483" r:id="rId26"/>
    <p:sldId id="1484" r:id="rId27"/>
    <p:sldId id="1485" r:id="rId28"/>
    <p:sldId id="1486" r:id="rId29"/>
    <p:sldId id="1465" r:id="rId30"/>
    <p:sldId id="1496" r:id="rId31"/>
    <p:sldId id="1495" r:id="rId32"/>
    <p:sldId id="1466" r:id="rId33"/>
    <p:sldId id="1497" r:id="rId34"/>
    <p:sldId id="1498" r:id="rId35"/>
    <p:sldId id="544" r:id="rId3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828" autoAdjust="0"/>
  </p:normalViewPr>
  <p:slideViewPr>
    <p:cSldViewPr snapToGrid="0">
      <p:cViewPr varScale="1">
        <p:scale>
          <a:sx n="90" d="100"/>
          <a:sy n="90" d="100"/>
        </p:scale>
        <p:origin x="72" y="3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866"/>
    </p:cViewPr>
  </p:sorterViewPr>
  <p:notesViewPr>
    <p:cSldViewPr snapToGrid="0" showGuides="1">
      <p:cViewPr varScale="1">
        <p:scale>
          <a:sx n="51" d="100"/>
          <a:sy n="51" d="100"/>
        </p:scale>
        <p:origin x="-27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85566-5040-4855-9773-430639F727D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C7942-0F97-4A9E-8CD4-6F68D1EC2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2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B35DE-92F3-4D52-A217-5987F57ABBB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3F831-CFDF-49DF-AD2F-6B66B3767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54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598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605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65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04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86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450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78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01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68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826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30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268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034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0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301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44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055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667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565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142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20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95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13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75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08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34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5967" y="1709300"/>
            <a:ext cx="9144000" cy="1368153"/>
          </a:xfrm>
        </p:spPr>
        <p:txBody>
          <a:bodyPr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lang="ko-KR" altLang="en-US" sz="3200" b="0" kern="1200" dirty="0">
                <a:ln w="19050">
                  <a:noFill/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7455" y="938484"/>
            <a:ext cx="9145488" cy="1106482"/>
          </a:xfrm>
        </p:spPr>
        <p:txBody>
          <a:bodyPr anchor="t">
            <a:noAutofit/>
          </a:bodyPr>
          <a:lstStyle>
            <a:lvl1pPr marL="0" indent="0" algn="ctr" defTabSz="914378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lang="ko-KR" altLang="en-US" sz="3600" b="1" kern="1200" dirty="0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</a:p>
          <a:p>
            <a:pPr lvl="0"/>
            <a:r>
              <a:rPr lang="en-US" altLang="ko-KR" dirty="0"/>
              <a:t>Lyrics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20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488" y="2186737"/>
            <a:ext cx="9144000" cy="1368153"/>
          </a:xfrm>
        </p:spPr>
        <p:txBody>
          <a:bodyPr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lang="ko-KR" altLang="en-US" sz="3600" b="0" kern="1200" dirty="0">
                <a:ln w="19050">
                  <a:noFill/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1488" y="1961107"/>
            <a:ext cx="9145488" cy="1106482"/>
          </a:xfrm>
        </p:spPr>
        <p:txBody>
          <a:bodyPr anchor="t">
            <a:noAutofit/>
          </a:bodyPr>
          <a:lstStyle>
            <a:lvl1pPr marL="0" indent="0" algn="ctr" defTabSz="914378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lang="ko-KR" altLang="en-US" sz="4000" b="1" kern="1200" dirty="0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</a:p>
          <a:p>
            <a:pPr lvl="0"/>
            <a:r>
              <a:rPr lang="en-US" altLang="ko-KR" dirty="0"/>
              <a:t>Lyrics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82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896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984283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We praise you Lord, Savior of all the earth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8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0012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All nations and tribes will praise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58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0012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Your holy name shall be exalted on high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72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984284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80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308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992751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God of our fathers we lift up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62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59269" y="1001217"/>
            <a:ext cx="9298953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fill our needs and your word never fails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47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77476" y="992750"/>
            <a:ext cx="9298953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are our God and we trust in your ways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32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001213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29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0012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God of our fathers we lift up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72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020591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God of our fathers we lift up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0012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00" normalizeH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You’ve set us free and you took all our shame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7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992751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joy of salvation is found in you, Lord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04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984284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25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992751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We praise you Lord, Savior of all the earth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8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992750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All nations and tribes will praise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99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984284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Your holy name shall be exalted on high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24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009684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897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9859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992750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you are our Savior and King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15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992750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are Messiah, Emmanuel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018150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keep your promises, you make a way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162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545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009683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2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992750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Emmanuel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917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009684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Rock and Defender, we trust in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75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920480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18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0012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God of our fathers we lift up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36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984284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are the Comforter, Giver of joy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24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0012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In times of trouble, our peace is in you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5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984284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8245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563</Words>
  <Application>Microsoft Office PowerPoint</Application>
  <PresentationFormat>화면 슬라이드 쇼(16:9)</PresentationFormat>
  <Paragraphs>165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Arial Unicode MS</vt:lpstr>
      <vt:lpstr>다음_SemiBold</vt:lpstr>
      <vt:lpstr>맑은 고딕</vt:lpstr>
      <vt:lpstr>Arial</vt:lpstr>
      <vt:lpstr>Arial Black</vt:lpstr>
      <vt:lpstr>Calibri</vt:lpstr>
      <vt:lpstr>1_Office 테마</vt:lpstr>
      <vt:lpstr>2_Office 테마</vt:lpstr>
      <vt:lpstr>3_Office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paulkim3151@gmail.com</dc:creator>
  <cp:lastModifiedBy>owner</cp:lastModifiedBy>
  <cp:revision>31</cp:revision>
  <dcterms:created xsi:type="dcterms:W3CDTF">2020-10-29T15:01:55Z</dcterms:created>
  <dcterms:modified xsi:type="dcterms:W3CDTF">2023-02-16T03:22:13Z</dcterms:modified>
</cp:coreProperties>
</file>