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1" r:id="rId2"/>
    <p:sldMasterId id="2147483663" r:id="rId3"/>
  </p:sldMasterIdLst>
  <p:notesMasterIdLst>
    <p:notesMasterId r:id="rId37"/>
  </p:notesMasterIdLst>
  <p:handoutMasterIdLst>
    <p:handoutMasterId r:id="rId38"/>
  </p:handoutMasterIdLst>
  <p:sldIdLst>
    <p:sldId id="529" r:id="rId4"/>
    <p:sldId id="1467" r:id="rId5"/>
    <p:sldId id="1471" r:id="rId6"/>
    <p:sldId id="1470" r:id="rId7"/>
    <p:sldId id="1472" r:id="rId8"/>
    <p:sldId id="1473" r:id="rId9"/>
    <p:sldId id="1474" r:id="rId10"/>
    <p:sldId id="1477" r:id="rId11"/>
    <p:sldId id="1478" r:id="rId12"/>
    <p:sldId id="1480" r:id="rId13"/>
    <p:sldId id="1481" r:id="rId14"/>
    <p:sldId id="1482" r:id="rId15"/>
    <p:sldId id="1479" r:id="rId16"/>
    <p:sldId id="1463" r:id="rId17"/>
    <p:sldId id="1489" r:id="rId18"/>
    <p:sldId id="1490" r:id="rId19"/>
    <p:sldId id="1491" r:id="rId20"/>
    <p:sldId id="1488" r:id="rId21"/>
    <p:sldId id="1492" r:id="rId22"/>
    <p:sldId id="1493" r:id="rId23"/>
    <p:sldId id="1494" r:id="rId24"/>
    <p:sldId id="1487" r:id="rId25"/>
    <p:sldId id="1483" r:id="rId26"/>
    <p:sldId id="1484" r:id="rId27"/>
    <p:sldId id="1485" r:id="rId28"/>
    <p:sldId id="1486" r:id="rId29"/>
    <p:sldId id="1465" r:id="rId30"/>
    <p:sldId id="1496" r:id="rId31"/>
    <p:sldId id="1495" r:id="rId32"/>
    <p:sldId id="1466" r:id="rId33"/>
    <p:sldId id="1497" r:id="rId34"/>
    <p:sldId id="1498" r:id="rId35"/>
    <p:sldId id="544" r:id="rId36"/>
  </p:sldIdLst>
  <p:sldSz cx="9144000" cy="5143500" type="screen16x9"/>
  <p:notesSz cx="6858000" cy="9144000"/>
  <p:defaultTextStyle>
    <a:defPPr>
      <a:defRPr lang="ko-KR"/>
    </a:defPPr>
    <a:lvl1pPr marL="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5828" autoAdjust="0"/>
  </p:normalViewPr>
  <p:slideViewPr>
    <p:cSldViewPr snapToGrid="0">
      <p:cViewPr varScale="1">
        <p:scale>
          <a:sx n="88" d="100"/>
          <a:sy n="88" d="100"/>
        </p:scale>
        <p:origin x="91" y="3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866"/>
    </p:cViewPr>
  </p:sorterViewPr>
  <p:notesViewPr>
    <p:cSldViewPr snapToGrid="0" showGuides="1">
      <p:cViewPr varScale="1">
        <p:scale>
          <a:sx n="51" d="100"/>
          <a:sy n="51" d="100"/>
        </p:scale>
        <p:origin x="-2744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85566-5040-4855-9773-430639F727DC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C7942-0F97-4A9E-8CD4-6F68D1EC2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6279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B35DE-92F3-4D52-A217-5987F57ABBB1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3F831-CFDF-49DF-AD2F-6B66B3767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413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2989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갈급한 내 맘 만지시는 주</a:t>
            </a:r>
          </a:p>
          <a:p>
            <a:r>
              <a:rPr lang="en-US" altLang="ko-KR"/>
              <a:t>I just want to love
I just want to sing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1541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갈급한 내 맘 만지시는 주</a:t>
            </a:r>
          </a:p>
          <a:p>
            <a:r>
              <a:rPr lang="en-US" altLang="ko-KR"/>
              <a:t>I just want to love
I just want to sing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05989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갈급한 내 맘 만지시는 주</a:t>
            </a:r>
          </a:p>
          <a:p>
            <a:r>
              <a:rPr lang="en-US" altLang="ko-KR"/>
              <a:t>I just want to love
I just want to sing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76050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갈급한 내 맘 만지시는 주</a:t>
            </a:r>
          </a:p>
          <a:p>
            <a:r>
              <a:rPr lang="en-US" altLang="ko-KR"/>
              <a:t>I just want to love
I just want to sing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5652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29891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갈급한 내 맘 만지시는 주</a:t>
            </a:r>
          </a:p>
          <a:p>
            <a:r>
              <a:rPr lang="en-US" altLang="ko-KR"/>
              <a:t>I just want to love
I just want to sing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30474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갈급한 내 맘 만지시는 주</a:t>
            </a:r>
          </a:p>
          <a:p>
            <a:r>
              <a:rPr lang="en-US" altLang="ko-KR"/>
              <a:t>I just want to love
I just want to sing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68609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갈급한 내 맘 만지시는 주</a:t>
            </a:r>
          </a:p>
          <a:p>
            <a:r>
              <a:rPr lang="en-US" altLang="ko-KR"/>
              <a:t>I just want to love
I just want to sing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14504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갈급한 내 맘 만지시는 주</a:t>
            </a:r>
          </a:p>
          <a:p>
            <a:r>
              <a:rPr lang="en-US" altLang="ko-KR"/>
              <a:t>I just want to love
I just want to sing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67863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갈급한 내 맘 만지시는 주</a:t>
            </a:r>
          </a:p>
          <a:p>
            <a:r>
              <a:rPr lang="en-US" altLang="ko-KR"/>
              <a:t>I just want to love
I just want to sing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6012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갈급한 내 맘 만지시는 주</a:t>
            </a:r>
          </a:p>
          <a:p>
            <a:r>
              <a:rPr lang="en-US" altLang="ko-KR"/>
              <a:t>I just want to love
I just want to sing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34681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갈급한 내 맘 만지시는 주</a:t>
            </a:r>
          </a:p>
          <a:p>
            <a:r>
              <a:rPr lang="en-US" altLang="ko-KR"/>
              <a:t>I just want to love
I just want to sing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58266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갈급한 내 맘 만지시는 주</a:t>
            </a:r>
          </a:p>
          <a:p>
            <a:r>
              <a:rPr lang="en-US" altLang="ko-KR"/>
              <a:t>I just want to love
I just want to sing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95302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갈급한 내 맘 만지시는 주</a:t>
            </a:r>
          </a:p>
          <a:p>
            <a:r>
              <a:rPr lang="en-US" altLang="ko-KR"/>
              <a:t>I just want to love
I just want to sing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42685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갈급한 내 맘 만지시는 주</a:t>
            </a:r>
          </a:p>
          <a:p>
            <a:r>
              <a:rPr lang="en-US" altLang="ko-KR"/>
              <a:t>I just want to love
I just want to sing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70344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갈급한 내 맘 만지시는 주</a:t>
            </a:r>
          </a:p>
          <a:p>
            <a:r>
              <a:rPr lang="en-US" altLang="ko-KR"/>
              <a:t>I just want to love
I just want to sing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85306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갈급한 내 맘 만지시는 주</a:t>
            </a:r>
          </a:p>
          <a:p>
            <a:r>
              <a:rPr lang="en-US" altLang="ko-KR"/>
              <a:t>I just want to love
I just want to sing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13014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갈급한 내 맘 만지시는 주</a:t>
            </a:r>
          </a:p>
          <a:p>
            <a:r>
              <a:rPr lang="en-US" altLang="ko-KR"/>
              <a:t>I just want to love
I just want to sing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20448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29891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갈급한 내 맘 만지시는 주</a:t>
            </a:r>
          </a:p>
          <a:p>
            <a:r>
              <a:rPr lang="en-US" altLang="ko-KR"/>
              <a:t>I just want to love
I just want to sing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10558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갈급한 내 맘 만지시는 주</a:t>
            </a:r>
          </a:p>
          <a:p>
            <a:r>
              <a:rPr lang="en-US" altLang="ko-KR"/>
              <a:t>I just want to love
I just want to sing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337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갈급한 내 맘 만지시는 주</a:t>
            </a:r>
          </a:p>
          <a:p>
            <a:r>
              <a:rPr lang="en-US" altLang="ko-KR"/>
              <a:t>I just want to love
I just want to sing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46678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29891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갈급한 내 맘 만지시는 주</a:t>
            </a:r>
          </a:p>
          <a:p>
            <a:r>
              <a:rPr lang="en-US" altLang="ko-KR"/>
              <a:t>I just want to love
I just want to sing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25659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갈급한 내 맘 만지시는 주</a:t>
            </a:r>
          </a:p>
          <a:p>
            <a:r>
              <a:rPr lang="en-US" altLang="ko-KR"/>
              <a:t>I just want to love
I just want to sing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31425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8204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갈급한 내 맘 만지시는 주</a:t>
            </a:r>
          </a:p>
          <a:p>
            <a:r>
              <a:rPr lang="en-US" altLang="ko-KR"/>
              <a:t>I just want to love
I just want to sing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502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갈급한 내 맘 만지시는 주</a:t>
            </a:r>
          </a:p>
          <a:p>
            <a:r>
              <a:rPr lang="en-US" altLang="ko-KR"/>
              <a:t>I just want to love
I just want to sing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8954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갈급한 내 맘 만지시는 주</a:t>
            </a:r>
          </a:p>
          <a:p>
            <a:r>
              <a:rPr lang="en-US" altLang="ko-KR"/>
              <a:t>I just want to love
I just want to sing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9137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갈급한 내 맘 만지시는 주</a:t>
            </a:r>
          </a:p>
          <a:p>
            <a:r>
              <a:rPr lang="en-US" altLang="ko-KR"/>
              <a:t>I just want to love
I just want to sing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1758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갈급한 내 맘 만지시는 주</a:t>
            </a:r>
          </a:p>
          <a:p>
            <a:r>
              <a:rPr lang="en-US" altLang="ko-KR"/>
              <a:t>I just want to love
I just want to sing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0083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갈급한 내 맘 만지시는 주</a:t>
            </a:r>
          </a:p>
          <a:p>
            <a:r>
              <a:rPr lang="en-US" altLang="ko-KR"/>
              <a:t>I just want to love
I just want to sing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7344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5967" y="1709300"/>
            <a:ext cx="9144000" cy="1368153"/>
          </a:xfrm>
        </p:spPr>
        <p:txBody>
          <a:bodyPr anchor="b">
            <a:normAutofit/>
          </a:bodyPr>
          <a:lstStyle>
            <a:lvl1pPr algn="ctr" defTabSz="914378" rtl="0" eaLnBrk="1" latinLnBrk="0" hangingPunct="1">
              <a:spcBef>
                <a:spcPct val="0"/>
              </a:spcBef>
              <a:buNone/>
              <a:defRPr lang="ko-KR" altLang="en-US" sz="3200" b="0" kern="1200" dirty="0">
                <a:ln w="19050">
                  <a:noFill/>
                </a:ln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  <a:cs typeface="+mj-cs"/>
              </a:defRPr>
            </a:lvl1pPr>
          </a:lstStyle>
          <a:p>
            <a:r>
              <a:rPr lang="en-US" altLang="ko-KR" dirty="0"/>
              <a:t>#1 Korean</a:t>
            </a:r>
            <a:br>
              <a:rPr lang="en-US" altLang="ko-KR" dirty="0"/>
            </a:br>
            <a:r>
              <a:rPr lang="en-US" altLang="ko-KR" dirty="0"/>
              <a:t>&amp;Reference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7455" y="938484"/>
            <a:ext cx="9145488" cy="1106482"/>
          </a:xfrm>
        </p:spPr>
        <p:txBody>
          <a:bodyPr anchor="t">
            <a:noAutofit/>
          </a:bodyPr>
          <a:lstStyle>
            <a:lvl1pPr marL="0" indent="0" algn="ctr" defTabSz="914378" rtl="0" eaLnBrk="1" latinLnBrk="0" hangingPunct="1">
              <a:lnSpc>
                <a:spcPct val="90000"/>
              </a:lnSpc>
              <a:spcBef>
                <a:spcPts val="0"/>
              </a:spcBef>
              <a:buFont typeface="Arial" pitchFamily="34" charset="0"/>
              <a:buNone/>
              <a:defRPr lang="ko-KR" altLang="en-US" sz="3600" b="1" kern="1200" dirty="0">
                <a:ln w="19050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</a:p>
          <a:p>
            <a:pPr lvl="0"/>
            <a:r>
              <a:rPr lang="en-US" altLang="ko-KR" dirty="0"/>
              <a:t>Lyrics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220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488" y="2186737"/>
            <a:ext cx="9144000" cy="1368153"/>
          </a:xfrm>
        </p:spPr>
        <p:txBody>
          <a:bodyPr anchor="b">
            <a:normAutofit/>
          </a:bodyPr>
          <a:lstStyle>
            <a:lvl1pPr algn="ctr" defTabSz="914378" rtl="0" eaLnBrk="1" latinLnBrk="0" hangingPunct="1">
              <a:spcBef>
                <a:spcPct val="0"/>
              </a:spcBef>
              <a:buNone/>
              <a:defRPr lang="ko-KR" altLang="en-US" sz="3600" b="0" kern="1200" dirty="0">
                <a:ln w="19050">
                  <a:noFill/>
                </a:ln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  <a:cs typeface="+mj-cs"/>
              </a:defRPr>
            </a:lvl1pPr>
          </a:lstStyle>
          <a:p>
            <a:r>
              <a:rPr lang="en-US" altLang="ko-KR" dirty="0"/>
              <a:t>#1 Korean</a:t>
            </a:r>
            <a:br>
              <a:rPr lang="en-US" altLang="ko-KR" dirty="0"/>
            </a:br>
            <a:r>
              <a:rPr lang="en-US" altLang="ko-KR" dirty="0"/>
              <a:t>&amp;Reference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1488" y="1961107"/>
            <a:ext cx="9145488" cy="1106482"/>
          </a:xfrm>
        </p:spPr>
        <p:txBody>
          <a:bodyPr anchor="t">
            <a:noAutofit/>
          </a:bodyPr>
          <a:lstStyle>
            <a:lvl1pPr marL="0" indent="0" algn="ctr" defTabSz="914378" rtl="0" eaLnBrk="1" latinLnBrk="0" hangingPunct="1">
              <a:lnSpc>
                <a:spcPct val="90000"/>
              </a:lnSpc>
              <a:spcBef>
                <a:spcPts val="0"/>
              </a:spcBef>
              <a:buFont typeface="Arial" pitchFamily="34" charset="0"/>
              <a:buNone/>
              <a:defRPr lang="ko-KR" altLang="en-US" sz="4000" b="1" kern="1200" dirty="0">
                <a:ln w="19050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</a:p>
          <a:p>
            <a:pPr lvl="0"/>
            <a:r>
              <a:rPr lang="en-US" altLang="ko-KR" dirty="0"/>
              <a:t>Lyrics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4820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940A0-3E67-4FB7-BA7E-EAF0C0E0891D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F8A6-1623-4D78-BE77-A71F09F47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189616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914378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940A0-3E67-4FB7-BA7E-EAF0C0E0891D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F8A6-1623-4D78-BE77-A71F09F47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884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defTabSz="914378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940A0-3E67-4FB7-BA7E-EAF0C0E0891D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F8A6-1623-4D78-BE77-A71F09F47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20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ctr" defTabSz="914378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1488" y="1915617"/>
            <a:ext cx="9145488" cy="1106482"/>
          </a:xfrm>
        </p:spPr>
        <p:txBody>
          <a:bodyPr/>
          <a:lstStyle/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We praise you Lord, Savior of all the earth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3112B83-7E4A-4EBD-890D-F4DAE6A6006A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8" name="그림 1">
              <a:extLst>
                <a:ext uri="{FF2B5EF4-FFF2-40B4-BE49-F238E27FC236}">
                  <a16:creationId xmlns:a16="http://schemas.microsoft.com/office/drawing/2014/main" id="{DF5190DA-5BD9-4403-9D34-23166AE785CA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1">
              <a:extLst>
                <a:ext uri="{FF2B5EF4-FFF2-40B4-BE49-F238E27FC236}">
                  <a16:creationId xmlns:a16="http://schemas.microsoft.com/office/drawing/2014/main" id="{65C50985-848A-46AE-9EB5-69FCED0C9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37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>
          <a:xfrm>
            <a:off x="-744" y="236403"/>
            <a:ext cx="9144000" cy="1368153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378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  <a:cs typeface="+mj-cs"/>
              </a:defRPr>
            </a:lvl1pPr>
          </a:lstStyle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다음_SemiBold" panose="02000700060000000000" pitchFamily="2" charset="-127"/>
                <a:cs typeface="Calibri" panose="020F0502020204030204" pitchFamily="34" charset="0"/>
              </a:rPr>
              <a:t>NEROMEMA ET HASHEM HA YAKAR</a:t>
            </a:r>
            <a:endParaRPr kumimoji="0" lang="en-US" altLang="ko-KR" sz="4000" b="1" i="0" u="none" strike="noStrike" kern="1200" cap="none" spc="0" normalizeH="0" baseline="0" noProof="0" dirty="0">
              <a:ln w="19050"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다음_SemiBold" panose="02000700060000000000" pitchFamily="2" charset="-127"/>
              <a:cs typeface="Calibri" panose="020F050202020403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D0A6225-2197-45A0-8139-A8A8127473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6840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1488" y="1915617"/>
            <a:ext cx="9145488" cy="1106482"/>
          </a:xfrm>
        </p:spPr>
        <p:txBody>
          <a:bodyPr/>
          <a:lstStyle/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All nations and tribes will praise </a:t>
            </a:r>
            <a:r>
              <a:rPr kumimoji="0" lang="en-US" altLang="ko-KR" sz="4000" b="1" i="0" u="none" strike="noStrike" kern="1200" cap="none" spc="0" normalizeH="0" baseline="0" noProof="0" dirty="0" err="1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Yeshua</a:t>
            </a:r>
            <a:endParaRPr kumimoji="0" lang="en-US" altLang="ko-KR" sz="4000" b="1" i="0" u="none" strike="noStrike" kern="1200" cap="none" spc="0" normalizeH="0" baseline="0" noProof="0" dirty="0">
              <a:ln w="19050"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3112B83-7E4A-4EBD-890D-F4DAE6A6006A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8" name="그림 1">
              <a:extLst>
                <a:ext uri="{FF2B5EF4-FFF2-40B4-BE49-F238E27FC236}">
                  <a16:creationId xmlns:a16="http://schemas.microsoft.com/office/drawing/2014/main" id="{DF5190DA-5BD9-4403-9D34-23166AE785CA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1">
              <a:extLst>
                <a:ext uri="{FF2B5EF4-FFF2-40B4-BE49-F238E27FC236}">
                  <a16:creationId xmlns:a16="http://schemas.microsoft.com/office/drawing/2014/main" id="{65C50985-848A-46AE-9EB5-69FCED0C9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37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>
          <a:xfrm>
            <a:off x="-744" y="236403"/>
            <a:ext cx="9144000" cy="1368153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378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  <a:cs typeface="+mj-cs"/>
              </a:defRPr>
            </a:lvl1pPr>
          </a:lstStyle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다음_SemiBold" panose="02000700060000000000" pitchFamily="2" charset="-127"/>
                <a:cs typeface="Calibri" panose="020F0502020204030204" pitchFamily="34" charset="0"/>
              </a:rPr>
              <a:t>ET SHEM MOSHIEYNU NITEN LO HADAR</a:t>
            </a:r>
            <a:endParaRPr kumimoji="0" lang="en-US" altLang="ko-KR" sz="4000" b="1" i="0" u="none" strike="noStrike" kern="1200" cap="none" spc="0" normalizeH="0" baseline="0" noProof="0" dirty="0">
              <a:ln w="19050"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다음_SemiBold" panose="02000700060000000000" pitchFamily="2" charset="-127"/>
              <a:cs typeface="Calibri" panose="020F050202020403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DB75EC9-BE7C-4A44-95FD-C655D6E1D1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5589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744" y="1915617"/>
            <a:ext cx="9145488" cy="1106482"/>
          </a:xfrm>
        </p:spPr>
        <p:txBody>
          <a:bodyPr/>
          <a:lstStyle/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Your holy name shall be exalted on high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3112B83-7E4A-4EBD-890D-F4DAE6A6006A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8" name="그림 1">
              <a:extLst>
                <a:ext uri="{FF2B5EF4-FFF2-40B4-BE49-F238E27FC236}">
                  <a16:creationId xmlns:a16="http://schemas.microsoft.com/office/drawing/2014/main" id="{DF5190DA-5BD9-4403-9D34-23166AE785CA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1">
              <a:extLst>
                <a:ext uri="{FF2B5EF4-FFF2-40B4-BE49-F238E27FC236}">
                  <a16:creationId xmlns:a16="http://schemas.microsoft.com/office/drawing/2014/main" id="{65C50985-848A-46AE-9EB5-69FCED0C9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37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>
          <a:xfrm>
            <a:off x="0" y="236403"/>
            <a:ext cx="9144000" cy="1368153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378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  <a:cs typeface="+mj-cs"/>
              </a:defRPr>
            </a:lvl1pPr>
          </a:lstStyle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altLang="ko-KR" sz="4000" b="1" i="0" u="none" strike="noStrike" kern="1200" cap="none" spc="0" normalizeH="0" baseline="0" noProof="0" dirty="0" smtClean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다음_SemiBold" panose="02000700060000000000" pitchFamily="2" charset="-127"/>
                <a:cs typeface="Calibri" panose="020F0502020204030204" pitchFamily="34" charset="0"/>
              </a:rPr>
              <a:t>NEROMEMA ET HASHEM HA KADOSH</a:t>
            </a:r>
            <a:endParaRPr kumimoji="0" lang="nb-NO" altLang="ko-KR" sz="4000" b="1" i="0" u="none" strike="noStrike" kern="1200" cap="none" spc="0" normalizeH="0" baseline="0" noProof="0" dirty="0">
              <a:ln w="19050"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다음_SemiBold" panose="02000700060000000000" pitchFamily="2" charset="-127"/>
              <a:cs typeface="Calibri" panose="020F050202020403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9C4284-1AE7-4F3E-8B71-4575E42814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7727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744" y="1915617"/>
            <a:ext cx="9145488" cy="1106482"/>
          </a:xfrm>
        </p:spPr>
        <p:txBody>
          <a:bodyPr/>
          <a:lstStyle/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The name of </a:t>
            </a:r>
            <a:r>
              <a:rPr kumimoji="0" lang="en-US" altLang="ko-KR" sz="4000" b="1" i="0" u="none" strike="noStrike" kern="1200" cap="none" spc="0" normalizeH="0" baseline="0" noProof="0" dirty="0" err="1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Yeshua</a:t>
            </a:r>
            <a:endParaRPr kumimoji="0" lang="en-US" altLang="ko-KR" sz="4000" b="1" i="0" u="none" strike="noStrike" kern="1200" cap="none" spc="0" normalizeH="0" baseline="0" noProof="0" dirty="0">
              <a:ln w="19050"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3112B83-7E4A-4EBD-890D-F4DAE6A6006A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8" name="그림 1">
              <a:extLst>
                <a:ext uri="{FF2B5EF4-FFF2-40B4-BE49-F238E27FC236}">
                  <a16:creationId xmlns:a16="http://schemas.microsoft.com/office/drawing/2014/main" id="{DF5190DA-5BD9-4403-9D34-23166AE785CA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1">
              <a:extLst>
                <a:ext uri="{FF2B5EF4-FFF2-40B4-BE49-F238E27FC236}">
                  <a16:creationId xmlns:a16="http://schemas.microsoft.com/office/drawing/2014/main" id="{65C50985-848A-46AE-9EB5-69FCED0C9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37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>
          <a:xfrm>
            <a:off x="0" y="236403"/>
            <a:ext cx="9144000" cy="1368153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378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  <a:cs typeface="+mj-cs"/>
              </a:defRPr>
            </a:lvl1pPr>
          </a:lstStyle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다음_SemiBold" panose="02000700060000000000" pitchFamily="2" charset="-127"/>
                <a:cs typeface="Calibri" panose="020F0502020204030204" pitchFamily="34" charset="0"/>
              </a:rPr>
              <a:t>BE SHEM YESHUA</a:t>
            </a:r>
            <a:endParaRPr kumimoji="0" lang="en-US" altLang="ko-KR" sz="4000" b="1" i="0" u="none" strike="noStrike" kern="1200" cap="none" spc="0" normalizeH="0" baseline="0" noProof="0" dirty="0">
              <a:ln w="19050"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다음_SemiBold" panose="02000700060000000000" pitchFamily="2" charset="-127"/>
              <a:cs typeface="Calibri" panose="020F050202020403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35582A6-5C60-4137-B109-3B5E9266D4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7808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3084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744" y="1915617"/>
            <a:ext cx="9145488" cy="1106482"/>
          </a:xfrm>
        </p:spPr>
        <p:txBody>
          <a:bodyPr/>
          <a:lstStyle/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God of our fathers we lift up your name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3112B83-7E4A-4EBD-890D-F4DAE6A6006A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8" name="그림 1">
              <a:extLst>
                <a:ext uri="{FF2B5EF4-FFF2-40B4-BE49-F238E27FC236}">
                  <a16:creationId xmlns:a16="http://schemas.microsoft.com/office/drawing/2014/main" id="{DF5190DA-5BD9-4403-9D34-23166AE785CA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1">
              <a:extLst>
                <a:ext uri="{FF2B5EF4-FFF2-40B4-BE49-F238E27FC236}">
                  <a16:creationId xmlns:a16="http://schemas.microsoft.com/office/drawing/2014/main" id="{65C50985-848A-46AE-9EB5-69FCED0C9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37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>
          <a:xfrm>
            <a:off x="0" y="236403"/>
            <a:ext cx="9144000" cy="1368153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378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  <a:cs typeface="+mj-cs"/>
              </a:defRPr>
            </a:lvl1pPr>
          </a:lstStyle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다음_SemiBold" panose="02000700060000000000" pitchFamily="2" charset="-127"/>
                <a:cs typeface="Calibri" panose="020F0502020204030204" pitchFamily="34" charset="0"/>
              </a:rPr>
              <a:t>EL AVOTEINU NACHRIZ ET SHIMCHA</a:t>
            </a:r>
            <a:endParaRPr kumimoji="0" lang="en-US" altLang="ko-KR" sz="4000" b="1" i="0" u="none" strike="noStrike" kern="1200" cap="none" spc="0" normalizeH="0" baseline="0" noProof="0" dirty="0">
              <a:ln w="19050"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다음_SemiBold" panose="02000700060000000000" pitchFamily="2" charset="-127"/>
              <a:cs typeface="Calibri" panose="020F050202020403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0437AC8-59D1-414A-B63E-273ACBCD44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1628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77476" y="1915617"/>
            <a:ext cx="9298953" cy="1106482"/>
          </a:xfrm>
        </p:spPr>
        <p:txBody>
          <a:bodyPr/>
          <a:lstStyle/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You fill our needs and your word never fails 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3112B83-7E4A-4EBD-890D-F4DAE6A6006A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8" name="그림 1">
              <a:extLst>
                <a:ext uri="{FF2B5EF4-FFF2-40B4-BE49-F238E27FC236}">
                  <a16:creationId xmlns:a16="http://schemas.microsoft.com/office/drawing/2014/main" id="{DF5190DA-5BD9-4403-9D34-23166AE785CA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1">
              <a:extLst>
                <a:ext uri="{FF2B5EF4-FFF2-40B4-BE49-F238E27FC236}">
                  <a16:creationId xmlns:a16="http://schemas.microsoft.com/office/drawing/2014/main" id="{65C50985-848A-46AE-9EB5-69FCED0C9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37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>
          <a:xfrm>
            <a:off x="0" y="236403"/>
            <a:ext cx="9144000" cy="1368153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378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  <a:cs typeface="+mj-cs"/>
              </a:defRPr>
            </a:lvl1pPr>
          </a:lstStyle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 smtClean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다음_SemiBold" panose="02000700060000000000" pitchFamily="2" charset="-127"/>
                <a:cs typeface="Calibri" panose="020F0502020204030204" pitchFamily="34" charset="0"/>
              </a:rPr>
              <a:t>ROE ET TZARCHEINU MAGSHIM HA'VTACHA</a:t>
            </a:r>
            <a:endParaRPr kumimoji="0" lang="en-US" altLang="ko-KR" b="1" i="0" u="none" strike="noStrike" kern="1200" cap="none" spc="0" normalizeH="0" baseline="0" noProof="0" dirty="0">
              <a:ln w="19050"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다음_SemiBold" panose="02000700060000000000" pitchFamily="2" charset="-127"/>
              <a:cs typeface="Calibri" panose="020F050202020403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F14CDD5-5473-4F4B-B5C6-0C9D2FC808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7473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77476" y="1915617"/>
            <a:ext cx="9298953" cy="1106482"/>
          </a:xfrm>
        </p:spPr>
        <p:txBody>
          <a:bodyPr/>
          <a:lstStyle/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You are our God and we trust in your ways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3112B83-7E4A-4EBD-890D-F4DAE6A6006A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8" name="그림 1">
              <a:extLst>
                <a:ext uri="{FF2B5EF4-FFF2-40B4-BE49-F238E27FC236}">
                  <a16:creationId xmlns:a16="http://schemas.microsoft.com/office/drawing/2014/main" id="{DF5190DA-5BD9-4403-9D34-23166AE785CA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1">
              <a:extLst>
                <a:ext uri="{FF2B5EF4-FFF2-40B4-BE49-F238E27FC236}">
                  <a16:creationId xmlns:a16="http://schemas.microsoft.com/office/drawing/2014/main" id="{65C50985-848A-46AE-9EB5-69FCED0C9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37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>
          <a:xfrm>
            <a:off x="0" y="236403"/>
            <a:ext cx="9144000" cy="1368153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378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  <a:cs typeface="+mj-cs"/>
              </a:defRPr>
            </a:lvl1pPr>
          </a:lstStyle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ko-KR" sz="4000" b="1" i="0" u="none" strike="noStrike" kern="1200" cap="none" spc="0" normalizeH="0" baseline="0" noProof="0" dirty="0" smtClean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다음_SemiBold" panose="02000700060000000000" pitchFamily="2" charset="-127"/>
                <a:cs typeface="Calibri" panose="020F0502020204030204" pitchFamily="34" charset="0"/>
              </a:rPr>
              <a:t>ATA EL ROEINU DAVAR LO NICHSAR</a:t>
            </a:r>
            <a:endParaRPr kumimoji="0" lang="es-ES" altLang="ko-KR" sz="4000" b="1" i="0" u="none" strike="noStrike" kern="1200" cap="none" spc="0" normalizeH="0" baseline="0" noProof="0" dirty="0">
              <a:ln w="19050"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다음_SemiBold" panose="02000700060000000000" pitchFamily="2" charset="-127"/>
              <a:cs typeface="Calibri" panose="020F050202020403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7C53794-2BDE-4FB2-9D13-220E567724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9324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1488" y="1915617"/>
            <a:ext cx="9145488" cy="1106482"/>
          </a:xfrm>
        </p:spPr>
        <p:txBody>
          <a:bodyPr/>
          <a:lstStyle/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The name of </a:t>
            </a:r>
            <a:r>
              <a:rPr kumimoji="0" lang="en-US" altLang="ko-KR" sz="4000" b="1" i="0" u="none" strike="noStrike" kern="1200" cap="none" spc="0" normalizeH="0" baseline="0" noProof="0" dirty="0" err="1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Yeshua</a:t>
            </a:r>
            <a:endParaRPr kumimoji="0" lang="en-US" altLang="ko-KR" sz="4000" b="1" i="0" u="none" strike="noStrike" kern="1200" cap="none" spc="0" normalizeH="0" baseline="0" noProof="0" dirty="0">
              <a:ln w="19050"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3112B83-7E4A-4EBD-890D-F4DAE6A6006A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8" name="그림 1">
              <a:extLst>
                <a:ext uri="{FF2B5EF4-FFF2-40B4-BE49-F238E27FC236}">
                  <a16:creationId xmlns:a16="http://schemas.microsoft.com/office/drawing/2014/main" id="{DF5190DA-5BD9-4403-9D34-23166AE785CA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1">
              <a:extLst>
                <a:ext uri="{FF2B5EF4-FFF2-40B4-BE49-F238E27FC236}">
                  <a16:creationId xmlns:a16="http://schemas.microsoft.com/office/drawing/2014/main" id="{65C50985-848A-46AE-9EB5-69FCED0C9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37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>
          <a:xfrm>
            <a:off x="-744" y="236403"/>
            <a:ext cx="9144000" cy="1368153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378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  <a:cs typeface="+mj-cs"/>
              </a:defRPr>
            </a:lvl1pPr>
          </a:lstStyle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다음_SemiBold" panose="02000700060000000000" pitchFamily="2" charset="-127"/>
                <a:cs typeface="Calibri" panose="020F0502020204030204" pitchFamily="34" charset="0"/>
              </a:rPr>
              <a:t>BE SHEM YESHUA</a:t>
            </a:r>
            <a:endParaRPr kumimoji="0" lang="en-US" altLang="ko-KR" sz="4000" b="1" i="0" u="none" strike="noStrike" kern="1200" cap="none" spc="0" normalizeH="0" baseline="0" noProof="0" dirty="0">
              <a:ln w="19050"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다음_SemiBold" panose="02000700060000000000" pitchFamily="2" charset="-127"/>
              <a:cs typeface="Calibri" panose="020F050202020403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E657563-BF5F-4AB6-93B5-761004B9C6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2299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1488" y="1915617"/>
            <a:ext cx="9145488" cy="1106482"/>
          </a:xfrm>
        </p:spPr>
        <p:txBody>
          <a:bodyPr/>
          <a:lstStyle/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God of our fathers we lift up your name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3112B83-7E4A-4EBD-890D-F4DAE6A6006A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8" name="그림 1">
              <a:extLst>
                <a:ext uri="{FF2B5EF4-FFF2-40B4-BE49-F238E27FC236}">
                  <a16:creationId xmlns:a16="http://schemas.microsoft.com/office/drawing/2014/main" id="{DF5190DA-5BD9-4403-9D34-23166AE785CA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1">
              <a:extLst>
                <a:ext uri="{FF2B5EF4-FFF2-40B4-BE49-F238E27FC236}">
                  <a16:creationId xmlns:a16="http://schemas.microsoft.com/office/drawing/2014/main" id="{65C50985-848A-46AE-9EB5-69FCED0C9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37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>
          <a:xfrm>
            <a:off x="-744" y="236403"/>
            <a:ext cx="9144000" cy="1368153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378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  <a:cs typeface="+mj-cs"/>
              </a:defRPr>
            </a:lvl1pPr>
          </a:lstStyle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다음_SemiBold" panose="02000700060000000000" pitchFamily="2" charset="-127"/>
                <a:cs typeface="Calibri" panose="020F0502020204030204" pitchFamily="34" charset="0"/>
              </a:rPr>
              <a:t>EL AVOTEINU NACHRIZ ET SHIMCHA</a:t>
            </a:r>
            <a:endParaRPr kumimoji="0" lang="en-US" altLang="ko-KR" sz="4000" b="1" i="0" u="none" strike="noStrike" kern="1200" cap="none" spc="0" normalizeH="0" baseline="0" noProof="0" dirty="0">
              <a:ln w="19050"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다음_SemiBold" panose="02000700060000000000" pitchFamily="2" charset="-127"/>
              <a:cs typeface="Calibri" panose="020F050202020403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C3981F-0AB7-4D7F-A061-9767B2847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4724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1488" y="1915617"/>
            <a:ext cx="9145488" cy="1106482"/>
          </a:xfrm>
        </p:spPr>
        <p:txBody>
          <a:bodyPr/>
          <a:lstStyle/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God of our fathers we lift up your name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3112B83-7E4A-4EBD-890D-F4DAE6A6006A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8" name="그림 1">
              <a:extLst>
                <a:ext uri="{FF2B5EF4-FFF2-40B4-BE49-F238E27FC236}">
                  <a16:creationId xmlns:a16="http://schemas.microsoft.com/office/drawing/2014/main" id="{DF5190DA-5BD9-4403-9D34-23166AE785CA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1">
              <a:extLst>
                <a:ext uri="{FF2B5EF4-FFF2-40B4-BE49-F238E27FC236}">
                  <a16:creationId xmlns:a16="http://schemas.microsoft.com/office/drawing/2014/main" id="{65C50985-848A-46AE-9EB5-69FCED0C9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37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>
          <a:xfrm>
            <a:off x="-744" y="236403"/>
            <a:ext cx="9144000" cy="1368153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378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  <a:cs typeface="+mj-cs"/>
              </a:defRPr>
            </a:lvl1pPr>
          </a:lstStyle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EL AVOTEINU NACHRIZ ET SHIMCHA </a:t>
            </a:r>
            <a:endParaRPr kumimoji="0" lang="en-US" altLang="ko-KR" sz="4000" b="1" i="0" u="none" strike="noStrike" kern="1200" cap="none" spc="0" normalizeH="0" baseline="0" noProof="0" dirty="0">
              <a:ln w="19050"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BC10A1-0201-4B26-BE4E-1C440789CA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1488" y="1915617"/>
            <a:ext cx="9145488" cy="1106482"/>
          </a:xfrm>
        </p:spPr>
        <p:txBody>
          <a:bodyPr/>
          <a:lstStyle/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-100" normalizeH="0" noProof="0" dirty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You’ve set us free and you took all our shame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3112B83-7E4A-4EBD-890D-F4DAE6A6006A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8" name="그림 1">
              <a:extLst>
                <a:ext uri="{FF2B5EF4-FFF2-40B4-BE49-F238E27FC236}">
                  <a16:creationId xmlns:a16="http://schemas.microsoft.com/office/drawing/2014/main" id="{DF5190DA-5BD9-4403-9D34-23166AE785CA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1">
              <a:extLst>
                <a:ext uri="{FF2B5EF4-FFF2-40B4-BE49-F238E27FC236}">
                  <a16:creationId xmlns:a16="http://schemas.microsoft.com/office/drawing/2014/main" id="{65C50985-848A-46AE-9EB5-69FCED0C9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37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>
          <a:xfrm>
            <a:off x="-744" y="236403"/>
            <a:ext cx="9144000" cy="1368153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378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  <a:cs typeface="+mj-cs"/>
              </a:defRPr>
            </a:lvl1pPr>
          </a:lstStyle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다음_SemiBold" panose="02000700060000000000" pitchFamily="2" charset="-127"/>
                <a:cs typeface="Calibri" panose="020F0502020204030204" pitchFamily="34" charset="0"/>
              </a:rPr>
              <a:t>EN SHEM ACHER ASHER BO NIVASHA</a:t>
            </a:r>
            <a:endParaRPr kumimoji="0" lang="en-US" altLang="ko-KR" sz="4000" b="1" i="0" u="none" strike="noStrike" kern="1200" cap="none" spc="0" normalizeH="0" baseline="0" noProof="0" dirty="0">
              <a:ln w="19050"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다음_SemiBold" panose="02000700060000000000" pitchFamily="2" charset="-127"/>
              <a:cs typeface="Calibri" panose="020F050202020403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D951253-3247-433D-95B6-FC5D1C3AA2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978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1488" y="1915617"/>
            <a:ext cx="9145488" cy="1106482"/>
          </a:xfrm>
        </p:spPr>
        <p:txBody>
          <a:bodyPr/>
          <a:lstStyle/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The joy of salvation is found in you, Lord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3112B83-7E4A-4EBD-890D-F4DAE6A6006A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8" name="그림 1">
              <a:extLst>
                <a:ext uri="{FF2B5EF4-FFF2-40B4-BE49-F238E27FC236}">
                  <a16:creationId xmlns:a16="http://schemas.microsoft.com/office/drawing/2014/main" id="{DF5190DA-5BD9-4403-9D34-23166AE785CA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1">
              <a:extLst>
                <a:ext uri="{FF2B5EF4-FFF2-40B4-BE49-F238E27FC236}">
                  <a16:creationId xmlns:a16="http://schemas.microsoft.com/office/drawing/2014/main" id="{65C50985-848A-46AE-9EB5-69FCED0C9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37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>
          <a:xfrm>
            <a:off x="-744" y="236403"/>
            <a:ext cx="9144000" cy="1368153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378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  <a:cs typeface="+mj-cs"/>
              </a:defRPr>
            </a:lvl1pPr>
          </a:lstStyle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다음_SemiBold" panose="02000700060000000000" pitchFamily="2" charset="-127"/>
                <a:cs typeface="Calibri" panose="020F0502020204030204" pitchFamily="34" charset="0"/>
              </a:rPr>
              <a:t>GIL, VE SHICHRUR NETANIM BE SHEM ZE</a:t>
            </a:r>
            <a:endParaRPr kumimoji="0" lang="en-US" altLang="ko-KR" sz="4000" b="1" i="0" u="none" strike="noStrike" kern="1200" cap="none" spc="0" normalizeH="0" baseline="0" noProof="0" dirty="0">
              <a:ln w="19050"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다음_SemiBold" panose="02000700060000000000" pitchFamily="2" charset="-127"/>
              <a:cs typeface="Calibri" panose="020F050202020403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BE5067-5DC8-4E04-8DF8-098ABD373B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6040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1488" y="1915617"/>
            <a:ext cx="9145488" cy="1106482"/>
          </a:xfrm>
        </p:spPr>
        <p:txBody>
          <a:bodyPr/>
          <a:lstStyle/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The name of </a:t>
            </a:r>
            <a:r>
              <a:rPr kumimoji="0" lang="en-US" altLang="ko-KR" sz="4000" b="1" i="0" u="none" strike="noStrike" kern="1200" cap="none" spc="0" normalizeH="0" baseline="0" noProof="0" dirty="0" err="1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Yeshua</a:t>
            </a:r>
            <a:endParaRPr kumimoji="0" lang="en-US" altLang="ko-KR" sz="4000" b="1" i="0" u="none" strike="noStrike" kern="1200" cap="none" spc="0" normalizeH="0" baseline="0" noProof="0" dirty="0">
              <a:ln w="19050"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3112B83-7E4A-4EBD-890D-F4DAE6A6006A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8" name="그림 1">
              <a:extLst>
                <a:ext uri="{FF2B5EF4-FFF2-40B4-BE49-F238E27FC236}">
                  <a16:creationId xmlns:a16="http://schemas.microsoft.com/office/drawing/2014/main" id="{DF5190DA-5BD9-4403-9D34-23166AE785CA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1">
              <a:extLst>
                <a:ext uri="{FF2B5EF4-FFF2-40B4-BE49-F238E27FC236}">
                  <a16:creationId xmlns:a16="http://schemas.microsoft.com/office/drawing/2014/main" id="{65C50985-848A-46AE-9EB5-69FCED0C9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37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>
          <a:xfrm>
            <a:off x="-744" y="236403"/>
            <a:ext cx="9144000" cy="1368153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378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  <a:cs typeface="+mj-cs"/>
              </a:defRPr>
            </a:lvl1pPr>
          </a:lstStyle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다음_SemiBold" panose="02000700060000000000" pitchFamily="2" charset="-127"/>
                <a:cs typeface="Calibri" panose="020F0502020204030204" pitchFamily="34" charset="0"/>
              </a:rPr>
              <a:t>BE SHEM YESHUA</a:t>
            </a:r>
            <a:endParaRPr kumimoji="0" lang="en-US" altLang="ko-KR" sz="4000" b="1" i="0" u="none" strike="noStrike" kern="1200" cap="none" spc="0" normalizeH="0" baseline="0" noProof="0" dirty="0">
              <a:ln w="19050"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다음_SemiBold" panose="02000700060000000000" pitchFamily="2" charset="-127"/>
              <a:cs typeface="Calibri" panose="020F050202020403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2B0701B-21F1-4361-8CD0-AD3E343FE6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4257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1915617"/>
            <a:ext cx="9145488" cy="1106482"/>
          </a:xfrm>
        </p:spPr>
        <p:txBody>
          <a:bodyPr/>
          <a:lstStyle/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We praise you Lord, Savior of all the earth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3112B83-7E4A-4EBD-890D-F4DAE6A6006A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8" name="그림 1">
              <a:extLst>
                <a:ext uri="{FF2B5EF4-FFF2-40B4-BE49-F238E27FC236}">
                  <a16:creationId xmlns:a16="http://schemas.microsoft.com/office/drawing/2014/main" id="{DF5190DA-5BD9-4403-9D34-23166AE785CA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1">
              <a:extLst>
                <a:ext uri="{FF2B5EF4-FFF2-40B4-BE49-F238E27FC236}">
                  <a16:creationId xmlns:a16="http://schemas.microsoft.com/office/drawing/2014/main" id="{65C50985-848A-46AE-9EB5-69FCED0C9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37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>
          <a:xfrm>
            <a:off x="744" y="236403"/>
            <a:ext cx="9144000" cy="1368153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378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  <a:cs typeface="+mj-cs"/>
              </a:defRPr>
            </a:lvl1pPr>
          </a:lstStyle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다음_SemiBold" panose="02000700060000000000" pitchFamily="2" charset="-127"/>
                <a:cs typeface="Calibri" panose="020F0502020204030204" pitchFamily="34" charset="0"/>
              </a:rPr>
              <a:t>NEROMEMA ET HASHEM HA YAKAR</a:t>
            </a:r>
            <a:endParaRPr kumimoji="0" lang="en-US" altLang="ko-KR" sz="4000" b="1" i="0" u="none" strike="noStrike" kern="1200" cap="none" spc="0" normalizeH="0" baseline="0" noProof="0" dirty="0">
              <a:ln w="19050"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다음_SemiBold" panose="02000700060000000000" pitchFamily="2" charset="-127"/>
              <a:cs typeface="Calibri" panose="020F050202020403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2A705E6-7E9B-48CD-87F4-80B698E242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7834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1488" y="1915617"/>
            <a:ext cx="9145488" cy="1106482"/>
          </a:xfrm>
        </p:spPr>
        <p:txBody>
          <a:bodyPr/>
          <a:lstStyle/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All nations and tribes will praise </a:t>
            </a:r>
            <a:r>
              <a:rPr kumimoji="0" lang="en-US" altLang="ko-KR" sz="4000" b="1" i="0" u="none" strike="noStrike" kern="1200" cap="none" spc="0" normalizeH="0" baseline="0" noProof="0" dirty="0" err="1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Yeshua</a:t>
            </a:r>
            <a:endParaRPr kumimoji="0" lang="en-US" altLang="ko-KR" sz="4000" b="1" i="0" u="none" strike="noStrike" kern="1200" cap="none" spc="0" normalizeH="0" baseline="0" noProof="0" dirty="0">
              <a:ln w="19050"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3112B83-7E4A-4EBD-890D-F4DAE6A6006A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8" name="그림 1">
              <a:extLst>
                <a:ext uri="{FF2B5EF4-FFF2-40B4-BE49-F238E27FC236}">
                  <a16:creationId xmlns:a16="http://schemas.microsoft.com/office/drawing/2014/main" id="{DF5190DA-5BD9-4403-9D34-23166AE785CA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1">
              <a:extLst>
                <a:ext uri="{FF2B5EF4-FFF2-40B4-BE49-F238E27FC236}">
                  <a16:creationId xmlns:a16="http://schemas.microsoft.com/office/drawing/2014/main" id="{65C50985-848A-46AE-9EB5-69FCED0C9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37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>
          <a:xfrm>
            <a:off x="-744" y="236403"/>
            <a:ext cx="9144000" cy="1368153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378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  <a:cs typeface="+mj-cs"/>
              </a:defRPr>
            </a:lvl1pPr>
          </a:lstStyle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다음_SemiBold" panose="02000700060000000000" pitchFamily="2" charset="-127"/>
                <a:cs typeface="Calibri" panose="020F0502020204030204" pitchFamily="34" charset="0"/>
              </a:rPr>
              <a:t>ET SHEM MOSHIEYNU NITEN LO HADAR</a:t>
            </a:r>
            <a:endParaRPr kumimoji="0" lang="en-US" altLang="ko-KR" sz="4000" b="1" i="0" u="none" strike="noStrike" kern="1200" cap="none" spc="0" normalizeH="0" baseline="0" noProof="0" dirty="0">
              <a:ln w="19050"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다음_SemiBold" panose="02000700060000000000" pitchFamily="2" charset="-127"/>
              <a:cs typeface="Calibri" panose="020F050202020403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98834F1-C13F-447F-B296-690F80B70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9997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1488" y="1915617"/>
            <a:ext cx="9145488" cy="1106482"/>
          </a:xfrm>
        </p:spPr>
        <p:txBody>
          <a:bodyPr/>
          <a:lstStyle/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Your holy name shall be exalted on high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3112B83-7E4A-4EBD-890D-F4DAE6A6006A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8" name="그림 1">
              <a:extLst>
                <a:ext uri="{FF2B5EF4-FFF2-40B4-BE49-F238E27FC236}">
                  <a16:creationId xmlns:a16="http://schemas.microsoft.com/office/drawing/2014/main" id="{DF5190DA-5BD9-4403-9D34-23166AE785CA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1">
              <a:extLst>
                <a:ext uri="{FF2B5EF4-FFF2-40B4-BE49-F238E27FC236}">
                  <a16:creationId xmlns:a16="http://schemas.microsoft.com/office/drawing/2014/main" id="{65C50985-848A-46AE-9EB5-69FCED0C9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37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>
          <a:xfrm>
            <a:off x="-744" y="236403"/>
            <a:ext cx="9144000" cy="1368153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378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  <a:cs typeface="+mj-cs"/>
              </a:defRPr>
            </a:lvl1pPr>
          </a:lstStyle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altLang="ko-KR" sz="4000" b="1" i="0" u="none" strike="noStrike" kern="1200" cap="none" spc="0" normalizeH="0" baseline="0" noProof="0" dirty="0" smtClean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다음_SemiBold" panose="02000700060000000000" pitchFamily="2" charset="-127"/>
                <a:cs typeface="Calibri" panose="020F0502020204030204" pitchFamily="34" charset="0"/>
              </a:rPr>
              <a:t>NEROMEMA ET HASHEM HA KADOSH</a:t>
            </a:r>
            <a:endParaRPr kumimoji="0" lang="nb-NO" altLang="ko-KR" sz="4000" b="1" i="0" u="none" strike="noStrike" kern="1200" cap="none" spc="0" normalizeH="0" baseline="0" noProof="0" dirty="0">
              <a:ln w="19050"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다음_SemiBold" panose="02000700060000000000" pitchFamily="2" charset="-127"/>
              <a:cs typeface="Calibri" panose="020F050202020403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0C78CAC-DD3D-4A7E-8D8D-F5088F0208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12471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1915617"/>
            <a:ext cx="9145488" cy="1106482"/>
          </a:xfrm>
        </p:spPr>
        <p:txBody>
          <a:bodyPr/>
          <a:lstStyle/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The name of </a:t>
            </a:r>
            <a:r>
              <a:rPr kumimoji="0" lang="en-US" altLang="ko-KR" sz="4000" b="1" i="0" u="none" strike="noStrike" kern="1200" cap="none" spc="0" normalizeH="0" baseline="0" noProof="0" dirty="0" err="1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Yeshua</a:t>
            </a:r>
            <a:endParaRPr kumimoji="0" lang="en-US" altLang="ko-KR" sz="4000" b="1" i="0" u="none" strike="noStrike" kern="1200" cap="none" spc="0" normalizeH="0" baseline="0" noProof="0" dirty="0">
              <a:ln w="19050"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3112B83-7E4A-4EBD-890D-F4DAE6A6006A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8" name="그림 1">
              <a:extLst>
                <a:ext uri="{FF2B5EF4-FFF2-40B4-BE49-F238E27FC236}">
                  <a16:creationId xmlns:a16="http://schemas.microsoft.com/office/drawing/2014/main" id="{DF5190DA-5BD9-4403-9D34-23166AE785CA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1">
              <a:extLst>
                <a:ext uri="{FF2B5EF4-FFF2-40B4-BE49-F238E27FC236}">
                  <a16:creationId xmlns:a16="http://schemas.microsoft.com/office/drawing/2014/main" id="{65C50985-848A-46AE-9EB5-69FCED0C9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37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>
          <a:xfrm>
            <a:off x="744" y="236403"/>
            <a:ext cx="9144000" cy="1368153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378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  <a:cs typeface="+mj-cs"/>
              </a:defRPr>
            </a:lvl1pPr>
          </a:lstStyle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다음_SemiBold" panose="02000700060000000000" pitchFamily="2" charset="-127"/>
                <a:cs typeface="Calibri" panose="020F0502020204030204" pitchFamily="34" charset="0"/>
              </a:rPr>
              <a:t>BE SHEM YESHUA</a:t>
            </a:r>
            <a:endParaRPr kumimoji="0" lang="en-US" altLang="ko-KR" sz="4000" b="1" i="0" u="none" strike="noStrike" kern="1200" cap="none" spc="0" normalizeH="0" baseline="0" noProof="0" dirty="0">
              <a:ln w="19050"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다음_SemiBold" panose="02000700060000000000" pitchFamily="2" charset="-127"/>
              <a:cs typeface="Calibri" panose="020F050202020403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EFF942F-7031-49D5-9675-F1AD1CC0C2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6897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98597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1488" y="1915617"/>
            <a:ext cx="9145488" cy="1106482"/>
          </a:xfrm>
        </p:spPr>
        <p:txBody>
          <a:bodyPr/>
          <a:lstStyle/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err="1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Yeshua</a:t>
            </a:r>
            <a:r>
              <a:rPr kumimoji="0" lang="en-US" altLang="ko-KR" sz="4000" b="1" i="0" u="none" strike="noStrike" kern="1200" cap="none" spc="0" normalizeH="0" baseline="0" noProof="0" dirty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, you are our Savior and King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3112B83-7E4A-4EBD-890D-F4DAE6A6006A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8" name="그림 1">
              <a:extLst>
                <a:ext uri="{FF2B5EF4-FFF2-40B4-BE49-F238E27FC236}">
                  <a16:creationId xmlns:a16="http://schemas.microsoft.com/office/drawing/2014/main" id="{DF5190DA-5BD9-4403-9D34-23166AE785CA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1">
              <a:extLst>
                <a:ext uri="{FF2B5EF4-FFF2-40B4-BE49-F238E27FC236}">
                  <a16:creationId xmlns:a16="http://schemas.microsoft.com/office/drawing/2014/main" id="{65C50985-848A-46AE-9EB5-69FCED0C9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37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>
          <a:xfrm>
            <a:off x="-744" y="236403"/>
            <a:ext cx="9144000" cy="1368153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378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  <a:cs typeface="+mj-cs"/>
              </a:defRPr>
            </a:lvl1pPr>
          </a:lstStyle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다음_SemiBold" panose="02000700060000000000" pitchFamily="2" charset="-127"/>
                <a:cs typeface="Calibri" panose="020F0502020204030204" pitchFamily="34" charset="0"/>
              </a:rPr>
              <a:t>HASHEM HAMOSHIAH HASHEM HA PODE</a:t>
            </a:r>
            <a:endParaRPr kumimoji="0" lang="en-US" altLang="ko-KR" sz="4000" b="1" i="0" u="none" strike="noStrike" kern="1200" cap="none" spc="0" normalizeH="0" baseline="0" noProof="0" dirty="0">
              <a:ln w="19050"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다음_SemiBold" panose="02000700060000000000" pitchFamily="2" charset="-127"/>
              <a:cs typeface="Calibri" panose="020F050202020403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B0F136-51C8-4B83-BC39-11529EEE7C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21519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1488" y="1915617"/>
            <a:ext cx="9145488" cy="1106482"/>
          </a:xfrm>
        </p:spPr>
        <p:txBody>
          <a:bodyPr/>
          <a:lstStyle/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You are Messiah, Emmanuel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3112B83-7E4A-4EBD-890D-F4DAE6A6006A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8" name="그림 1">
              <a:extLst>
                <a:ext uri="{FF2B5EF4-FFF2-40B4-BE49-F238E27FC236}">
                  <a16:creationId xmlns:a16="http://schemas.microsoft.com/office/drawing/2014/main" id="{DF5190DA-5BD9-4403-9D34-23166AE785CA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1">
              <a:extLst>
                <a:ext uri="{FF2B5EF4-FFF2-40B4-BE49-F238E27FC236}">
                  <a16:creationId xmlns:a16="http://schemas.microsoft.com/office/drawing/2014/main" id="{65C50985-848A-46AE-9EB5-69FCED0C9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37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>
          <a:xfrm>
            <a:off x="-744" y="236403"/>
            <a:ext cx="9144000" cy="1368153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378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  <a:cs typeface="+mj-cs"/>
              </a:defRPr>
            </a:lvl1pPr>
          </a:lstStyle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다음_SemiBold" panose="02000700060000000000" pitchFamily="2" charset="-127"/>
                <a:cs typeface="Calibri" panose="020F0502020204030204" pitchFamily="34" charset="0"/>
              </a:rPr>
              <a:t>HASHEM HAGOEL EMANNUEL</a:t>
            </a:r>
            <a:endParaRPr kumimoji="0" lang="en-US" altLang="ko-KR" sz="4000" b="1" i="0" u="none" strike="noStrike" kern="1200" cap="none" spc="0" normalizeH="0" baseline="0" noProof="0" dirty="0">
              <a:ln w="19050"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다음_SemiBold" panose="02000700060000000000" pitchFamily="2" charset="-127"/>
              <a:cs typeface="Calibri" panose="020F050202020403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30C6185-24D0-4925-9466-C8E5C1C633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5164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1488" y="1915617"/>
            <a:ext cx="9145488" cy="1106482"/>
          </a:xfrm>
        </p:spPr>
        <p:txBody>
          <a:bodyPr/>
          <a:lstStyle/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You keep your promises, you make a way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3112B83-7E4A-4EBD-890D-F4DAE6A6006A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8" name="그림 1">
              <a:extLst>
                <a:ext uri="{FF2B5EF4-FFF2-40B4-BE49-F238E27FC236}">
                  <a16:creationId xmlns:a16="http://schemas.microsoft.com/office/drawing/2014/main" id="{DF5190DA-5BD9-4403-9D34-23166AE785CA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1">
              <a:extLst>
                <a:ext uri="{FF2B5EF4-FFF2-40B4-BE49-F238E27FC236}">
                  <a16:creationId xmlns:a16="http://schemas.microsoft.com/office/drawing/2014/main" id="{65C50985-848A-46AE-9EB5-69FCED0C9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37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>
          <a:xfrm>
            <a:off x="-744" y="236403"/>
            <a:ext cx="9144000" cy="1368153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378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  <a:cs typeface="+mj-cs"/>
              </a:defRPr>
            </a:lvl1pPr>
          </a:lstStyle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ko-KR" b="1" i="0" u="none" strike="noStrike" kern="1200" cap="none" spc="0" normalizeH="0" baseline="0" noProof="0" dirty="0" smtClean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MANCHE ET HA DERECH LE AM SGULATCHA</a:t>
            </a:r>
            <a:endParaRPr kumimoji="0" lang="de-DE" altLang="ko-KR" b="1" i="0" u="none" strike="noStrike" kern="1200" cap="none" spc="0" normalizeH="0" baseline="0" noProof="0" dirty="0">
              <a:ln w="19050"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AB8CCB6-F767-4CDF-87D2-0C1B2D6A49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01620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55453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1488" y="1915617"/>
            <a:ext cx="9145488" cy="1106482"/>
          </a:xfrm>
        </p:spPr>
        <p:txBody>
          <a:bodyPr/>
          <a:lstStyle/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err="1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Yeshua</a:t>
            </a:r>
            <a:r>
              <a:rPr kumimoji="0" lang="en-US" altLang="ko-KR" sz="4000" b="1" i="0" u="none" strike="noStrike" kern="1200" cap="none" spc="0" normalizeH="0" baseline="0" noProof="0" dirty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 </a:t>
            </a:r>
            <a:r>
              <a:rPr kumimoji="0" lang="en-US" altLang="ko-KR" sz="4000" b="1" i="0" u="none" strike="noStrike" kern="1200" cap="none" spc="0" normalizeH="0" baseline="0" noProof="0" dirty="0" err="1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Yeshua</a:t>
            </a:r>
            <a:endParaRPr kumimoji="0" lang="en-US" altLang="ko-KR" sz="4000" b="1" i="0" u="none" strike="noStrike" kern="1200" cap="none" spc="0" normalizeH="0" baseline="0" noProof="0" dirty="0">
              <a:ln w="19050"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3112B83-7E4A-4EBD-890D-F4DAE6A6006A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8" name="그림 1">
              <a:extLst>
                <a:ext uri="{FF2B5EF4-FFF2-40B4-BE49-F238E27FC236}">
                  <a16:creationId xmlns:a16="http://schemas.microsoft.com/office/drawing/2014/main" id="{DF5190DA-5BD9-4403-9D34-23166AE785CA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1">
              <a:extLst>
                <a:ext uri="{FF2B5EF4-FFF2-40B4-BE49-F238E27FC236}">
                  <a16:creationId xmlns:a16="http://schemas.microsoft.com/office/drawing/2014/main" id="{65C50985-848A-46AE-9EB5-69FCED0C9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37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>
          <a:xfrm>
            <a:off x="-744" y="236403"/>
            <a:ext cx="9144000" cy="1368153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378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  <a:cs typeface="+mj-cs"/>
              </a:defRPr>
            </a:lvl1pPr>
          </a:lstStyle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다음_SemiBold" panose="02000700060000000000" pitchFamily="2" charset="-127"/>
                <a:cs typeface="Calibri" panose="020F0502020204030204" pitchFamily="34" charset="0"/>
              </a:rPr>
              <a:t>YESHUA </a:t>
            </a:r>
            <a:r>
              <a:rPr kumimoji="0" lang="en-US" altLang="ko-KR" sz="4000" b="1" i="0" u="none" strike="noStrike" kern="1200" cap="none" spc="0" normalizeH="0" baseline="0" noProof="0" dirty="0" err="1" smtClean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다음_SemiBold" panose="02000700060000000000" pitchFamily="2" charset="-127"/>
                <a:cs typeface="Calibri" panose="020F0502020204030204" pitchFamily="34" charset="0"/>
              </a:rPr>
              <a:t>YESHUA</a:t>
            </a:r>
            <a:endParaRPr kumimoji="0" lang="en-US" altLang="ko-KR" sz="4000" b="1" i="0" u="none" strike="noStrike" kern="1200" cap="none" spc="0" normalizeH="0" baseline="0" noProof="0" dirty="0">
              <a:ln w="19050"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다음_SemiBold" panose="02000700060000000000" pitchFamily="2" charset="-127"/>
              <a:cs typeface="Calibri" panose="020F050202020403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1F6F73E-2FB8-4E7E-895F-92CADCBB36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24236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1488" y="1915617"/>
            <a:ext cx="9145488" cy="1106482"/>
          </a:xfrm>
        </p:spPr>
        <p:txBody>
          <a:bodyPr/>
          <a:lstStyle/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err="1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Yeshua</a:t>
            </a:r>
            <a:r>
              <a:rPr kumimoji="0" lang="en-US" altLang="ko-KR" sz="4000" b="1" i="0" u="none" strike="noStrike" kern="1200" cap="none" spc="0" normalizeH="0" baseline="0" noProof="0" dirty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 Emmanuel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3112B83-7E4A-4EBD-890D-F4DAE6A6006A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8" name="그림 1">
              <a:extLst>
                <a:ext uri="{FF2B5EF4-FFF2-40B4-BE49-F238E27FC236}">
                  <a16:creationId xmlns:a16="http://schemas.microsoft.com/office/drawing/2014/main" id="{DF5190DA-5BD9-4403-9D34-23166AE785CA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1">
              <a:extLst>
                <a:ext uri="{FF2B5EF4-FFF2-40B4-BE49-F238E27FC236}">
                  <a16:creationId xmlns:a16="http://schemas.microsoft.com/office/drawing/2014/main" id="{65C50985-848A-46AE-9EB5-69FCED0C9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37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>
          <a:xfrm>
            <a:off x="-744" y="236403"/>
            <a:ext cx="9144000" cy="1368153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378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  <a:cs typeface="+mj-cs"/>
              </a:defRPr>
            </a:lvl1pPr>
          </a:lstStyle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다음_SemiBold" panose="02000700060000000000" pitchFamily="2" charset="-127"/>
                <a:cs typeface="Calibri" panose="020F0502020204030204" pitchFamily="34" charset="0"/>
              </a:rPr>
              <a:t>YESHUA EMMANUEL</a:t>
            </a:r>
            <a:endParaRPr kumimoji="0" lang="en-US" altLang="ko-KR" sz="4000" b="1" i="0" u="none" strike="noStrike" kern="1200" cap="none" spc="0" normalizeH="0" baseline="0" noProof="0" dirty="0">
              <a:ln w="19050"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다음_SemiBold" panose="02000700060000000000" pitchFamily="2" charset="-127"/>
              <a:cs typeface="Calibri" panose="020F050202020403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D578B94-937A-4B89-822A-BA4D0F0741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19177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1915617"/>
            <a:ext cx="9145488" cy="1106482"/>
          </a:xfrm>
        </p:spPr>
        <p:txBody>
          <a:bodyPr/>
          <a:lstStyle/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Rock and Defender, we trust in your name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3112B83-7E4A-4EBD-890D-F4DAE6A6006A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8" name="그림 1">
              <a:extLst>
                <a:ext uri="{FF2B5EF4-FFF2-40B4-BE49-F238E27FC236}">
                  <a16:creationId xmlns:a16="http://schemas.microsoft.com/office/drawing/2014/main" id="{DF5190DA-5BD9-4403-9D34-23166AE785CA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1">
              <a:extLst>
                <a:ext uri="{FF2B5EF4-FFF2-40B4-BE49-F238E27FC236}">
                  <a16:creationId xmlns:a16="http://schemas.microsoft.com/office/drawing/2014/main" id="{65C50985-848A-46AE-9EB5-69FCED0C9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37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>
          <a:xfrm>
            <a:off x="744" y="236403"/>
            <a:ext cx="9144000" cy="1368153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378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  <a:cs typeface="+mj-cs"/>
              </a:defRPr>
            </a:lvl1pPr>
          </a:lstStyle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다음_SemiBold" panose="02000700060000000000" pitchFamily="2" charset="-127"/>
                <a:cs typeface="Calibri" panose="020F0502020204030204" pitchFamily="34" charset="0"/>
              </a:rPr>
              <a:t>SELA, MAGEN, RAK BE'CHA BETOCHIM</a:t>
            </a:r>
            <a:endParaRPr kumimoji="0" lang="ko-KR" altLang="en-US" sz="4000" b="1" i="0" u="none" strike="noStrike" kern="1200" cap="none" spc="0" normalizeH="0" baseline="0" noProof="0" dirty="0">
              <a:ln w="19050"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다음_SemiBold" panose="02000700060000000000" pitchFamily="2" charset="-127"/>
              <a:cs typeface="Calibri" panose="020F050202020403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42B265-ECFD-4A44-843B-5DCFE83563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2750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1488" y="1915617"/>
            <a:ext cx="9145488" cy="1106482"/>
          </a:xfrm>
        </p:spPr>
        <p:txBody>
          <a:bodyPr/>
          <a:lstStyle/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The name of </a:t>
            </a:r>
            <a:r>
              <a:rPr kumimoji="0" lang="en-US" altLang="ko-KR" sz="4000" b="1" i="0" u="none" strike="noStrike" kern="1200" cap="none" spc="0" normalizeH="0" baseline="0" noProof="0" dirty="0" err="1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Yeshua</a:t>
            </a:r>
            <a:endParaRPr kumimoji="0" lang="en-US" altLang="ko-KR" sz="4000" b="1" i="0" u="none" strike="noStrike" kern="1200" cap="none" spc="0" normalizeH="0" baseline="0" noProof="0" dirty="0">
              <a:ln w="19050"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3112B83-7E4A-4EBD-890D-F4DAE6A6006A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8" name="그림 1">
              <a:extLst>
                <a:ext uri="{FF2B5EF4-FFF2-40B4-BE49-F238E27FC236}">
                  <a16:creationId xmlns:a16="http://schemas.microsoft.com/office/drawing/2014/main" id="{DF5190DA-5BD9-4403-9D34-23166AE785CA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1">
              <a:extLst>
                <a:ext uri="{FF2B5EF4-FFF2-40B4-BE49-F238E27FC236}">
                  <a16:creationId xmlns:a16="http://schemas.microsoft.com/office/drawing/2014/main" id="{65C50985-848A-46AE-9EB5-69FCED0C9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37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>
          <a:xfrm>
            <a:off x="-744" y="236403"/>
            <a:ext cx="9144000" cy="1368153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378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  <a:cs typeface="+mj-cs"/>
              </a:defRPr>
            </a:lvl1pPr>
          </a:lstStyle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다음_SemiBold" panose="02000700060000000000" pitchFamily="2" charset="-127"/>
                <a:cs typeface="Calibri" panose="020F0502020204030204" pitchFamily="34" charset="0"/>
              </a:rPr>
              <a:t>BE SHEM YESHUA</a:t>
            </a:r>
            <a:endParaRPr kumimoji="0" lang="en-US" altLang="ko-KR" sz="4000" b="1" i="0" u="none" strike="noStrike" kern="1200" cap="none" spc="0" normalizeH="0" baseline="0" noProof="0" dirty="0">
              <a:ln w="19050"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다음_SemiBold" panose="02000700060000000000" pitchFamily="2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182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1488" y="1915617"/>
            <a:ext cx="9145488" cy="1106482"/>
          </a:xfrm>
        </p:spPr>
        <p:txBody>
          <a:bodyPr/>
          <a:lstStyle/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God of our fathers we lift up your name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3112B83-7E4A-4EBD-890D-F4DAE6A6006A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8" name="그림 1">
              <a:extLst>
                <a:ext uri="{FF2B5EF4-FFF2-40B4-BE49-F238E27FC236}">
                  <a16:creationId xmlns:a16="http://schemas.microsoft.com/office/drawing/2014/main" id="{DF5190DA-5BD9-4403-9D34-23166AE785CA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1">
              <a:extLst>
                <a:ext uri="{FF2B5EF4-FFF2-40B4-BE49-F238E27FC236}">
                  <a16:creationId xmlns:a16="http://schemas.microsoft.com/office/drawing/2014/main" id="{65C50985-848A-46AE-9EB5-69FCED0C9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37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>
          <a:xfrm>
            <a:off x="-744" y="236403"/>
            <a:ext cx="9144000" cy="1368153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378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  <a:cs typeface="+mj-cs"/>
              </a:defRPr>
            </a:lvl1pPr>
          </a:lstStyle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다음_SemiBold" panose="02000700060000000000" pitchFamily="2" charset="-127"/>
                <a:cs typeface="Calibri" panose="020F0502020204030204" pitchFamily="34" charset="0"/>
              </a:rPr>
              <a:t>EL AVOTEINU NACHRIZ ET SHIMCHA</a:t>
            </a:r>
            <a:endParaRPr kumimoji="0" lang="en-US" altLang="ko-KR" sz="4000" b="1" i="0" u="none" strike="noStrike" kern="1200" cap="none" spc="0" normalizeH="0" baseline="0" noProof="0" dirty="0">
              <a:ln w="19050"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다음_SemiBold" panose="02000700060000000000" pitchFamily="2" charset="-127"/>
              <a:cs typeface="Calibri" panose="020F050202020403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AC0EDF8-665F-4ED0-A05C-5706FC43BB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7369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1488" y="1915617"/>
            <a:ext cx="9145488" cy="1106482"/>
          </a:xfrm>
        </p:spPr>
        <p:txBody>
          <a:bodyPr/>
          <a:lstStyle/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You are the Comforter, Giver of joy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3112B83-7E4A-4EBD-890D-F4DAE6A6006A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8" name="그림 1">
              <a:extLst>
                <a:ext uri="{FF2B5EF4-FFF2-40B4-BE49-F238E27FC236}">
                  <a16:creationId xmlns:a16="http://schemas.microsoft.com/office/drawing/2014/main" id="{DF5190DA-5BD9-4403-9D34-23166AE785CA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1">
              <a:extLst>
                <a:ext uri="{FF2B5EF4-FFF2-40B4-BE49-F238E27FC236}">
                  <a16:creationId xmlns:a16="http://schemas.microsoft.com/office/drawing/2014/main" id="{65C50985-848A-46AE-9EB5-69FCED0C9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37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>
          <a:xfrm>
            <a:off x="-744" y="236403"/>
            <a:ext cx="9144000" cy="1368153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378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  <a:cs typeface="+mj-cs"/>
              </a:defRPr>
            </a:lvl1pPr>
          </a:lstStyle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다음_SemiBold" panose="02000700060000000000" pitchFamily="2" charset="-127"/>
                <a:cs typeface="Calibri" panose="020F0502020204030204" pitchFamily="34" charset="0"/>
              </a:rPr>
              <a:t>MENACHAMEINU METSIF BE SIMCHA</a:t>
            </a:r>
            <a:endParaRPr kumimoji="0" lang="en-US" altLang="ko-KR" sz="4000" b="1" i="0" u="none" strike="noStrike" kern="1200" cap="none" spc="0" normalizeH="0" baseline="0" noProof="0" dirty="0">
              <a:ln w="19050"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다음_SemiBold" panose="02000700060000000000" pitchFamily="2" charset="-127"/>
              <a:cs typeface="Calibri" panose="020F050202020403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0E24F8C-3F1C-4232-AB9E-0D56F65120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8241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1488" y="1915617"/>
            <a:ext cx="9145488" cy="1106482"/>
          </a:xfrm>
        </p:spPr>
        <p:txBody>
          <a:bodyPr/>
          <a:lstStyle/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In times of trouble, our peace is in you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3112B83-7E4A-4EBD-890D-F4DAE6A6006A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8" name="그림 1">
              <a:extLst>
                <a:ext uri="{FF2B5EF4-FFF2-40B4-BE49-F238E27FC236}">
                  <a16:creationId xmlns:a16="http://schemas.microsoft.com/office/drawing/2014/main" id="{DF5190DA-5BD9-4403-9D34-23166AE785CA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1">
              <a:extLst>
                <a:ext uri="{FF2B5EF4-FFF2-40B4-BE49-F238E27FC236}">
                  <a16:creationId xmlns:a16="http://schemas.microsoft.com/office/drawing/2014/main" id="{65C50985-848A-46AE-9EB5-69FCED0C9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37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>
          <a:xfrm>
            <a:off x="-744" y="236403"/>
            <a:ext cx="9144000" cy="1368153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378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  <a:cs typeface="+mj-cs"/>
              </a:defRPr>
            </a:lvl1pPr>
          </a:lstStyle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altLang="ko-KR" sz="4000" b="1" i="0" u="none" strike="noStrike" kern="1200" cap="none" spc="0" normalizeH="0" baseline="0" noProof="0" dirty="0" smtClean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다음_SemiBold" panose="02000700060000000000" pitchFamily="2" charset="-127"/>
                <a:cs typeface="Calibri" panose="020F0502020204030204" pitchFamily="34" charset="0"/>
              </a:rPr>
              <a:t>BO ME TZAAREINU NIMTSA HASHALVA</a:t>
            </a:r>
            <a:endParaRPr kumimoji="0" lang="fi-FI" altLang="ko-KR" sz="4000" b="1" i="0" u="none" strike="noStrike" kern="1200" cap="none" spc="0" normalizeH="0" baseline="0" noProof="0" dirty="0">
              <a:ln w="19050"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다음_SemiBold" panose="02000700060000000000" pitchFamily="2" charset="-127"/>
              <a:cs typeface="Calibri" panose="020F050202020403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AFAEC0D-E035-47D2-9B71-F500CB5E88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9535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1915617"/>
            <a:ext cx="9145488" cy="1106482"/>
          </a:xfrm>
        </p:spPr>
        <p:txBody>
          <a:bodyPr/>
          <a:lstStyle/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The name of </a:t>
            </a:r>
            <a:r>
              <a:rPr kumimoji="0" lang="en-US" altLang="ko-KR" sz="4000" b="1" i="0" u="none" strike="noStrike" kern="1200" cap="none" spc="0" normalizeH="0" baseline="0" noProof="0" dirty="0" err="1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Yeshua</a:t>
            </a:r>
            <a:endParaRPr kumimoji="0" lang="en-US" altLang="ko-KR" sz="4000" b="1" i="0" u="none" strike="noStrike" kern="1200" cap="none" spc="0" normalizeH="0" baseline="0" noProof="0" dirty="0">
              <a:ln w="19050"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3112B83-7E4A-4EBD-890D-F4DAE6A6006A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8" name="그림 1">
              <a:extLst>
                <a:ext uri="{FF2B5EF4-FFF2-40B4-BE49-F238E27FC236}">
                  <a16:creationId xmlns:a16="http://schemas.microsoft.com/office/drawing/2014/main" id="{DF5190DA-5BD9-4403-9D34-23166AE785CA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1">
              <a:extLst>
                <a:ext uri="{FF2B5EF4-FFF2-40B4-BE49-F238E27FC236}">
                  <a16:creationId xmlns:a16="http://schemas.microsoft.com/office/drawing/2014/main" id="{65C50985-848A-46AE-9EB5-69FCED0C9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37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>
          <a:xfrm>
            <a:off x="744" y="236403"/>
            <a:ext cx="9144000" cy="1368153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378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  <a:cs typeface="+mj-cs"/>
              </a:defRPr>
            </a:lvl1pPr>
          </a:lstStyle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다음_SemiBold" panose="02000700060000000000" pitchFamily="2" charset="-127"/>
                <a:cs typeface="Calibri" panose="020F0502020204030204" pitchFamily="34" charset="0"/>
              </a:rPr>
              <a:t>BE SHEM YESHUA</a:t>
            </a:r>
            <a:endParaRPr kumimoji="0" lang="en-US" altLang="ko-KR" sz="4000" b="1" i="0" u="none" strike="noStrike" kern="1200" cap="none" spc="0" normalizeH="0" baseline="0" noProof="0" dirty="0">
              <a:ln w="19050"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다음_SemiBold" panose="02000700060000000000" pitchFamily="2" charset="-127"/>
              <a:cs typeface="Calibri" panose="020F050202020403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7DCA828-2ACB-43E8-84A4-8966F04B0D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482459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693</Words>
  <Application>Microsoft Office PowerPoint</Application>
  <PresentationFormat>화면 슬라이드 쇼(16:9)</PresentationFormat>
  <Paragraphs>193</Paragraphs>
  <Slides>33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33</vt:i4>
      </vt:variant>
    </vt:vector>
  </HeadingPairs>
  <TitlesOfParts>
    <vt:vector size="42" baseType="lpstr">
      <vt:lpstr>Arial Unicode MS</vt:lpstr>
      <vt:lpstr>다음_SemiBold</vt:lpstr>
      <vt:lpstr>맑은 고딕</vt:lpstr>
      <vt:lpstr>Arial</vt:lpstr>
      <vt:lpstr>Arial Black</vt:lpstr>
      <vt:lpstr>Calibri</vt:lpstr>
      <vt:lpstr>1_Office 테마</vt:lpstr>
      <vt:lpstr>2_Office 테마</vt:lpstr>
      <vt:lpstr>3_Office 테마</vt:lpstr>
      <vt:lpstr>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</vt:lpstr>
      <vt:lpstr>PowerPoint 프레젠테이션</vt:lpstr>
      <vt:lpstr>PowerPoint 프레젠테이션</vt:lpstr>
      <vt:lpstr> </vt:lpstr>
      <vt:lpstr>PowerPoint 프레젠테이션</vt:lpstr>
      <vt:lpstr>PowerPoint 프레젠테이션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paulkim3151@gmail.com</dc:creator>
  <cp:lastModifiedBy>owner</cp:lastModifiedBy>
  <cp:revision>30</cp:revision>
  <dcterms:created xsi:type="dcterms:W3CDTF">2020-10-29T15:01:55Z</dcterms:created>
  <dcterms:modified xsi:type="dcterms:W3CDTF">2022-11-18T14:43:08Z</dcterms:modified>
</cp:coreProperties>
</file>