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930" r:id="rId2"/>
    <p:sldId id="931" r:id="rId3"/>
    <p:sldId id="932" r:id="rId4"/>
    <p:sldId id="933" r:id="rId5"/>
    <p:sldId id="934" r:id="rId6"/>
    <p:sldId id="935" r:id="rId7"/>
    <p:sldId id="936" r:id="rId8"/>
    <p:sldId id="937" r:id="rId9"/>
    <p:sldId id="938" r:id="rId10"/>
    <p:sldId id="939" r:id="rId11"/>
    <p:sldId id="94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A478-56DF-4B89-AD88-11519BD29F36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A25CB-0889-4A2F-A391-5798B6E2C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23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0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84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4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63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87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40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293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809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너의 가는 길에
주의 평강 있으리</a:t>
            </a:r>
          </a:p>
          <a:p>
            <a:r>
              <a:rPr lang="en-US" altLang="ko-KR"/>
              <a:t>The peace of the Lord will be with you in your path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31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14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8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C3B57B-B434-4D82-BF28-A0621F0455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3EFD3-0C94-4265-8F5C-3E6155FC0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earth and every nation</a:t>
            </a:r>
          </a:p>
          <a:p>
            <a:r>
              <a:rPr lang="en-US" dirty="0"/>
              <a:t>Give him praise now and forevermore</a:t>
            </a:r>
          </a:p>
        </p:txBody>
      </p:sp>
    </p:spTree>
    <p:extLst>
      <p:ext uri="{BB962C8B-B14F-4D97-AF65-F5344CB8AC3E}">
        <p14:creationId xmlns:p14="http://schemas.microsoft.com/office/powerpoint/2010/main" val="306863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 him praise now and forevermore</a:t>
            </a:r>
          </a:p>
        </p:txBody>
      </p:sp>
    </p:spTree>
    <p:extLst>
      <p:ext uri="{BB962C8B-B14F-4D97-AF65-F5344CB8AC3E}">
        <p14:creationId xmlns:p14="http://schemas.microsoft.com/office/powerpoint/2010/main" val="329619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glory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Lord and King</a:t>
            </a:r>
          </a:p>
          <a:p>
            <a:r>
              <a:rPr lang="en-US" dirty="0"/>
              <a:t>Our God who’s strong and mighty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온 땅과 모든 만물이 송축하리라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of creation and the earth</a:t>
            </a:r>
          </a:p>
          <a:p>
            <a:r>
              <a:rPr lang="en-US" dirty="0"/>
              <a:t>will give him praises</a:t>
            </a:r>
          </a:p>
        </p:txBody>
      </p:sp>
    </p:spTree>
    <p:extLst>
      <p:ext uri="{BB962C8B-B14F-4D97-AF65-F5344CB8AC3E}">
        <p14:creationId xmlns:p14="http://schemas.microsoft.com/office/powerpoint/2010/main" val="274898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Great are you Lord my Jesus</a:t>
            </a:r>
          </a:p>
          <a:p>
            <a:r>
              <a:rPr lang="en-US" dirty="0"/>
              <a:t>Who overcame the power of death</a:t>
            </a:r>
          </a:p>
        </p:txBody>
      </p:sp>
    </p:spTree>
    <p:extLst>
      <p:ext uri="{BB962C8B-B14F-4D97-AF65-F5344CB8AC3E}">
        <p14:creationId xmlns:p14="http://schemas.microsoft.com/office/powerpoint/2010/main" val="26713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나의 힘 나의 구원자 찬양하리라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declare your holy name</a:t>
            </a:r>
          </a:p>
          <a:p>
            <a:r>
              <a:rPr lang="en-US" dirty="0"/>
              <a:t>My strength my Savior</a:t>
            </a:r>
          </a:p>
        </p:txBody>
      </p:sp>
    </p:spTree>
    <p:extLst>
      <p:ext uri="{BB962C8B-B14F-4D97-AF65-F5344CB8AC3E}">
        <p14:creationId xmlns:p14="http://schemas.microsoft.com/office/powerpoint/2010/main" val="7451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Oh King of all kings</a:t>
            </a:r>
          </a:p>
          <a:p>
            <a:r>
              <a:rPr lang="en-US" dirty="0"/>
              <a:t>We will give him glory, raise up a cry</a:t>
            </a:r>
          </a:p>
        </p:txBody>
      </p:sp>
    </p:spTree>
    <p:extLst>
      <p:ext uri="{BB962C8B-B14F-4D97-AF65-F5344CB8AC3E}">
        <p14:creationId xmlns:p14="http://schemas.microsoft.com/office/powerpoint/2010/main" val="48416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 you will reign forever</a:t>
            </a:r>
          </a:p>
          <a:p>
            <a:r>
              <a:rPr lang="en-US" dirty="0"/>
              <a:t>Full of grace and full of mercy</a:t>
            </a:r>
          </a:p>
        </p:txBody>
      </p:sp>
    </p:spTree>
    <p:extLst>
      <p:ext uri="{BB962C8B-B14F-4D97-AF65-F5344CB8AC3E}">
        <p14:creationId xmlns:p14="http://schemas.microsoft.com/office/powerpoint/2010/main" val="228328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one can compare to you, Lord</a:t>
            </a:r>
          </a:p>
          <a:p>
            <a:r>
              <a:rPr lang="en-US" dirty="0"/>
              <a:t>Who is mighty, strong in battle</a:t>
            </a:r>
          </a:p>
        </p:txBody>
      </p:sp>
    </p:spTree>
    <p:extLst>
      <p:ext uri="{BB962C8B-B14F-4D97-AF65-F5344CB8AC3E}">
        <p14:creationId xmlns:p14="http://schemas.microsoft.com/office/powerpoint/2010/main" val="322656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3D0859D-D49E-4697-BC03-F2497412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 of God, you are exalted</a:t>
            </a:r>
          </a:p>
          <a:p>
            <a:r>
              <a:rPr lang="en-US" dirty="0"/>
              <a:t>Seated on the throne eternal</a:t>
            </a:r>
          </a:p>
        </p:txBody>
      </p:sp>
    </p:spTree>
    <p:extLst>
      <p:ext uri="{BB962C8B-B14F-4D97-AF65-F5344CB8AC3E}">
        <p14:creationId xmlns:p14="http://schemas.microsoft.com/office/powerpoint/2010/main" val="11363380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328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온 땅과 모든 만물이 송축하리라</vt:lpstr>
      <vt:lpstr>PowerPoint Presentation</vt:lpstr>
      <vt:lpstr>나의 힘 나의 구원자 찬양하리라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2020-02-08T19:44:12Z</dcterms:created>
  <dcterms:modified xsi:type="dcterms:W3CDTF">2022-04-01T02:25:35Z</dcterms:modified>
</cp:coreProperties>
</file>